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wmf" ContentType="image/x-wmf"/>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gif" ContentType="image/gif"/>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7" r:id="rId1"/>
  </p:sldMasterIdLst>
  <p:notesMasterIdLst>
    <p:notesMasterId r:id="rId32"/>
  </p:notesMasterIdLst>
  <p:handoutMasterIdLst>
    <p:handoutMasterId r:id="rId33"/>
  </p:handoutMasterIdLst>
  <p:sldIdLst>
    <p:sldId id="256" r:id="rId2"/>
    <p:sldId id="275" r:id="rId3"/>
    <p:sldId id="276" r:id="rId4"/>
    <p:sldId id="277" r:id="rId5"/>
    <p:sldId id="257" r:id="rId6"/>
    <p:sldId id="258" r:id="rId7"/>
    <p:sldId id="261" r:id="rId8"/>
    <p:sldId id="259" r:id="rId9"/>
    <p:sldId id="260" r:id="rId10"/>
    <p:sldId id="286" r:id="rId11"/>
    <p:sldId id="262" r:id="rId12"/>
    <p:sldId id="267" r:id="rId13"/>
    <p:sldId id="271" r:id="rId14"/>
    <p:sldId id="269" r:id="rId15"/>
    <p:sldId id="270" r:id="rId16"/>
    <p:sldId id="272" r:id="rId17"/>
    <p:sldId id="273" r:id="rId18"/>
    <p:sldId id="274" r:id="rId19"/>
    <p:sldId id="278" r:id="rId20"/>
    <p:sldId id="279" r:id="rId21"/>
    <p:sldId id="280" r:id="rId22"/>
    <p:sldId id="281" r:id="rId23"/>
    <p:sldId id="282" r:id="rId24"/>
    <p:sldId id="283" r:id="rId25"/>
    <p:sldId id="284" r:id="rId26"/>
    <p:sldId id="287" r:id="rId27"/>
    <p:sldId id="263" r:id="rId28"/>
    <p:sldId id="265" r:id="rId29"/>
    <p:sldId id="266" r:id="rId30"/>
    <p:sldId id="268" r:id="rId31"/>
  </p:sldIdLst>
  <p:sldSz cx="9144000" cy="6858000" type="screen4x3"/>
  <p:notesSz cx="6858000" cy="9144000"/>
  <p:defaultTextStyle>
    <a:defPPr>
      <a:defRPr lang="it-IT"/>
    </a:defPPr>
    <a:lvl1pPr algn="l" rtl="0" fontAlgn="base">
      <a:spcBef>
        <a:spcPct val="0"/>
      </a:spcBef>
      <a:spcAft>
        <a:spcPct val="0"/>
      </a:spcAft>
      <a:defRPr kern="1200">
        <a:solidFill>
          <a:schemeClr val="tx1"/>
        </a:solidFill>
        <a:latin typeface="Lucida Sans" pitchFamily="34" charset="0"/>
        <a:ea typeface="+mn-ea"/>
        <a:cs typeface="Arial" charset="0"/>
      </a:defRPr>
    </a:lvl1pPr>
    <a:lvl2pPr marL="457200" algn="l" rtl="0" fontAlgn="base">
      <a:spcBef>
        <a:spcPct val="0"/>
      </a:spcBef>
      <a:spcAft>
        <a:spcPct val="0"/>
      </a:spcAft>
      <a:defRPr kern="1200">
        <a:solidFill>
          <a:schemeClr val="tx1"/>
        </a:solidFill>
        <a:latin typeface="Lucida Sans" pitchFamily="34" charset="0"/>
        <a:ea typeface="+mn-ea"/>
        <a:cs typeface="Arial" charset="0"/>
      </a:defRPr>
    </a:lvl2pPr>
    <a:lvl3pPr marL="914400" algn="l" rtl="0" fontAlgn="base">
      <a:spcBef>
        <a:spcPct val="0"/>
      </a:spcBef>
      <a:spcAft>
        <a:spcPct val="0"/>
      </a:spcAft>
      <a:defRPr kern="1200">
        <a:solidFill>
          <a:schemeClr val="tx1"/>
        </a:solidFill>
        <a:latin typeface="Lucida Sans" pitchFamily="34" charset="0"/>
        <a:ea typeface="+mn-ea"/>
        <a:cs typeface="Arial" charset="0"/>
      </a:defRPr>
    </a:lvl3pPr>
    <a:lvl4pPr marL="1371600" algn="l" rtl="0" fontAlgn="base">
      <a:spcBef>
        <a:spcPct val="0"/>
      </a:spcBef>
      <a:spcAft>
        <a:spcPct val="0"/>
      </a:spcAft>
      <a:defRPr kern="1200">
        <a:solidFill>
          <a:schemeClr val="tx1"/>
        </a:solidFill>
        <a:latin typeface="Lucida Sans" pitchFamily="34" charset="0"/>
        <a:ea typeface="+mn-ea"/>
        <a:cs typeface="Arial" charset="0"/>
      </a:defRPr>
    </a:lvl4pPr>
    <a:lvl5pPr marL="1828800" algn="l" rtl="0" fontAlgn="base">
      <a:spcBef>
        <a:spcPct val="0"/>
      </a:spcBef>
      <a:spcAft>
        <a:spcPct val="0"/>
      </a:spcAft>
      <a:defRPr kern="1200">
        <a:solidFill>
          <a:schemeClr val="tx1"/>
        </a:solidFill>
        <a:latin typeface="Lucida Sans" pitchFamily="34" charset="0"/>
        <a:ea typeface="+mn-ea"/>
        <a:cs typeface="Arial" charset="0"/>
      </a:defRPr>
    </a:lvl5pPr>
    <a:lvl6pPr marL="2286000" algn="l" defTabSz="914400" rtl="0" eaLnBrk="1" latinLnBrk="0" hangingPunct="1">
      <a:defRPr kern="1200">
        <a:solidFill>
          <a:schemeClr val="tx1"/>
        </a:solidFill>
        <a:latin typeface="Lucida Sans" pitchFamily="34" charset="0"/>
        <a:ea typeface="+mn-ea"/>
        <a:cs typeface="Arial" charset="0"/>
      </a:defRPr>
    </a:lvl6pPr>
    <a:lvl7pPr marL="2743200" algn="l" defTabSz="914400" rtl="0" eaLnBrk="1" latinLnBrk="0" hangingPunct="1">
      <a:defRPr kern="1200">
        <a:solidFill>
          <a:schemeClr val="tx1"/>
        </a:solidFill>
        <a:latin typeface="Lucida Sans" pitchFamily="34" charset="0"/>
        <a:ea typeface="+mn-ea"/>
        <a:cs typeface="Arial" charset="0"/>
      </a:defRPr>
    </a:lvl7pPr>
    <a:lvl8pPr marL="3200400" algn="l" defTabSz="914400" rtl="0" eaLnBrk="1" latinLnBrk="0" hangingPunct="1">
      <a:defRPr kern="1200">
        <a:solidFill>
          <a:schemeClr val="tx1"/>
        </a:solidFill>
        <a:latin typeface="Lucida Sans" pitchFamily="34" charset="0"/>
        <a:ea typeface="+mn-ea"/>
        <a:cs typeface="Arial" charset="0"/>
      </a:defRPr>
    </a:lvl8pPr>
    <a:lvl9pPr marL="3657600" algn="l" defTabSz="914400" rtl="0" eaLnBrk="1" latinLnBrk="0" hangingPunct="1">
      <a:defRPr kern="1200">
        <a:solidFill>
          <a:schemeClr val="tx1"/>
        </a:solidFill>
        <a:latin typeface="Lucida Sans"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A3D8FF"/>
    <a:srgbClr val="E193DA"/>
    <a:srgbClr val="FFE781"/>
    <a:srgbClr val="CC76D8"/>
    <a:srgbClr val="D5D4A8"/>
    <a:srgbClr val="FF9900"/>
    <a:srgbClr val="FF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67" autoAdjust="0"/>
    <p:restoredTop sz="86333" autoAdjust="0"/>
  </p:normalViewPr>
  <p:slideViewPr>
    <p:cSldViewPr>
      <p:cViewPr varScale="1">
        <p:scale>
          <a:sx n="71" d="100"/>
          <a:sy n="71" d="100"/>
        </p:scale>
        <p:origin x="-91" y="-1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00000"/>
              </a:lnSpc>
              <a:spcBef>
                <a:spcPct val="0"/>
              </a:spcBef>
              <a:buClrTx/>
              <a:buSzTx/>
              <a:buFontTx/>
              <a:buNone/>
              <a:defRPr sz="1200">
                <a:latin typeface="Arial" pitchFamily="34" charset="0"/>
                <a:cs typeface="+mn-cs"/>
              </a:defRPr>
            </a:lvl1pPr>
          </a:lstStyle>
          <a:p>
            <a:pPr>
              <a:defRPr/>
            </a:pPr>
            <a:endParaRPr lang="it-IT"/>
          </a:p>
        </p:txBody>
      </p:sp>
      <p:sp>
        <p:nvSpPr>
          <p:cNvPr id="7270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a:latin typeface="Arial" pitchFamily="34" charset="0"/>
                <a:cs typeface="+mn-cs"/>
              </a:defRPr>
            </a:lvl1pPr>
          </a:lstStyle>
          <a:p>
            <a:pPr>
              <a:defRPr/>
            </a:pPr>
            <a:endParaRPr lang="it-IT"/>
          </a:p>
        </p:txBody>
      </p:sp>
      <p:sp>
        <p:nvSpPr>
          <p:cNvPr id="7270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lnSpc>
                <a:spcPct val="100000"/>
              </a:lnSpc>
              <a:spcBef>
                <a:spcPct val="0"/>
              </a:spcBef>
              <a:buClrTx/>
              <a:buSzTx/>
              <a:buFontTx/>
              <a:buNone/>
              <a:defRPr sz="1200">
                <a:latin typeface="Arial" pitchFamily="34" charset="0"/>
                <a:cs typeface="+mn-cs"/>
              </a:defRPr>
            </a:lvl1pPr>
          </a:lstStyle>
          <a:p>
            <a:pPr>
              <a:defRPr/>
            </a:pPr>
            <a:endParaRPr lang="it-IT"/>
          </a:p>
        </p:txBody>
      </p:sp>
      <p:sp>
        <p:nvSpPr>
          <p:cNvPr id="7270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ClrTx/>
              <a:buSzTx/>
              <a:buFontTx/>
              <a:buNone/>
              <a:defRPr sz="1200">
                <a:latin typeface="Arial" pitchFamily="34" charset="0"/>
                <a:cs typeface="+mn-cs"/>
              </a:defRPr>
            </a:lvl1pPr>
          </a:lstStyle>
          <a:p>
            <a:pPr>
              <a:defRPr/>
            </a:pPr>
            <a:fld id="{BBD0E8D7-A2BE-4D9C-8D22-280FFEED1185}" type="slidenum">
              <a:rPr lang="it-IT"/>
              <a:pPr>
                <a:defRPr/>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00000"/>
              </a:lnSpc>
              <a:spcBef>
                <a:spcPct val="0"/>
              </a:spcBef>
              <a:buClrTx/>
              <a:buSzTx/>
              <a:buFontTx/>
              <a:buNone/>
              <a:defRPr sz="1200">
                <a:latin typeface="Arial" pitchFamily="34" charset="0"/>
                <a:cs typeface="+mn-cs"/>
              </a:defRPr>
            </a:lvl1pPr>
          </a:lstStyle>
          <a:p>
            <a:pPr>
              <a:defRPr/>
            </a:pPr>
            <a:endParaRPr lang="it-IT"/>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a:latin typeface="Arial" pitchFamily="34" charset="0"/>
                <a:cs typeface="+mn-cs"/>
              </a:defRPr>
            </a:lvl1pPr>
          </a:lstStyle>
          <a:p>
            <a:pPr>
              <a:defRPr/>
            </a:pPr>
            <a:endParaRPr lang="it-IT"/>
          </a:p>
        </p:txBody>
      </p:sp>
      <p:sp>
        <p:nvSpPr>
          <p:cNvPr id="163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lnSpc>
                <a:spcPct val="100000"/>
              </a:lnSpc>
              <a:spcBef>
                <a:spcPct val="0"/>
              </a:spcBef>
              <a:buClrTx/>
              <a:buSzTx/>
              <a:buFontTx/>
              <a:buNone/>
              <a:defRPr sz="1200">
                <a:latin typeface="Arial" pitchFamily="34" charset="0"/>
                <a:cs typeface="+mn-cs"/>
              </a:defRPr>
            </a:lvl1pPr>
          </a:lstStyle>
          <a:p>
            <a:pPr>
              <a:defRPr/>
            </a:pPr>
            <a:endParaRPr lang="it-IT"/>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ClrTx/>
              <a:buSzTx/>
              <a:buFontTx/>
              <a:buNone/>
              <a:defRPr sz="1200">
                <a:latin typeface="Arial" pitchFamily="34" charset="0"/>
                <a:cs typeface="+mn-cs"/>
              </a:defRPr>
            </a:lvl1pPr>
          </a:lstStyle>
          <a:p>
            <a:pPr>
              <a:defRPr/>
            </a:pPr>
            <a:fld id="{A39D242F-C961-483E-B35C-CF8FF64C9995}" type="slidenum">
              <a:rPr lang="it-IT"/>
              <a:pPr>
                <a:defRPr/>
              </a:pPr>
              <a:t>‹N›</a:t>
            </a:fld>
            <a:endParaRPr 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p>
            <a:fld id="{0A1ED4F7-DD65-4215-AD71-2D6DE410077C}" type="slidenum">
              <a:rPr lang="it-IT" smtClean="0">
                <a:latin typeface="Arial" charset="0"/>
                <a:cs typeface="Arial" charset="0"/>
              </a:rPr>
              <a:pPr/>
              <a:t>1</a:t>
            </a:fld>
            <a:endParaRPr lang="it-IT" smtClean="0">
              <a:latin typeface="Arial" charset="0"/>
              <a:cs typeface="Arial" charset="0"/>
            </a:endParaRPr>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a:noFill/>
        </p:spPr>
        <p:txBody>
          <a:bodyPr/>
          <a:lstStyle/>
          <a:p>
            <a:fld id="{2517C846-2DF6-4094-83B6-C378FF206D7C}" type="slidenum">
              <a:rPr lang="it-IT" smtClean="0">
                <a:latin typeface="Arial" charset="0"/>
                <a:cs typeface="Arial" charset="0"/>
              </a:rPr>
              <a:pPr/>
              <a:t>11</a:t>
            </a:fld>
            <a:endParaRPr lang="it-IT" smtClean="0">
              <a:latin typeface="Arial" charset="0"/>
              <a:cs typeface="Arial" charset="0"/>
            </a:endParaRPr>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a:noFill/>
        </p:spPr>
        <p:txBody>
          <a:bodyPr/>
          <a:lstStyle/>
          <a:p>
            <a:fld id="{B4B93F70-D05C-4170-8E34-7AC5579E69EA}" type="slidenum">
              <a:rPr lang="it-IT" smtClean="0">
                <a:latin typeface="Arial" charset="0"/>
                <a:cs typeface="Arial" charset="0"/>
              </a:rPr>
              <a:pPr/>
              <a:t>12</a:t>
            </a:fld>
            <a:endParaRPr lang="it-IT" smtClean="0">
              <a:latin typeface="Arial" charset="0"/>
              <a:cs typeface="Arial" charset="0"/>
            </a:endParaRPr>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p:spPr>
        <p:txBody>
          <a:bodyPr/>
          <a:lstStyle/>
          <a:p>
            <a:fld id="{D0E2EF50-14D9-4581-A2CB-52FC967361EF}" type="slidenum">
              <a:rPr lang="it-IT" smtClean="0">
                <a:latin typeface="Arial" charset="0"/>
                <a:cs typeface="Arial" charset="0"/>
              </a:rPr>
              <a:pPr/>
              <a:t>13</a:t>
            </a:fld>
            <a:endParaRPr lang="it-IT" smtClean="0">
              <a:latin typeface="Arial" charset="0"/>
              <a:cs typeface="Arial" charset="0"/>
            </a:endParaRPr>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a:noFill/>
        </p:spPr>
        <p:txBody>
          <a:bodyPr/>
          <a:lstStyle/>
          <a:p>
            <a:fld id="{27D66C1E-EC77-4DBA-8DD3-8B6EF7D4B10E}" type="slidenum">
              <a:rPr lang="it-IT" smtClean="0">
                <a:latin typeface="Arial" charset="0"/>
                <a:cs typeface="Arial" charset="0"/>
              </a:rPr>
              <a:pPr/>
              <a:t>14</a:t>
            </a:fld>
            <a:endParaRPr lang="it-IT" smtClean="0">
              <a:latin typeface="Arial" charset="0"/>
              <a:cs typeface="Arial" charset="0"/>
            </a:endParaRPr>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a:noFill/>
        </p:spPr>
        <p:txBody>
          <a:bodyPr/>
          <a:lstStyle/>
          <a:p>
            <a:fld id="{DF148F08-ED50-4086-8EE0-7FD5FA928857}" type="slidenum">
              <a:rPr lang="it-IT" smtClean="0">
                <a:latin typeface="Arial" charset="0"/>
                <a:cs typeface="Arial" charset="0"/>
              </a:rPr>
              <a:pPr/>
              <a:t>15</a:t>
            </a:fld>
            <a:endParaRPr lang="it-IT" smtClean="0">
              <a:latin typeface="Arial" charset="0"/>
              <a:cs typeface="Arial" charset="0"/>
            </a:endParaRPr>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p:spPr>
        <p:txBody>
          <a:bodyPr/>
          <a:lstStyle/>
          <a:p>
            <a:fld id="{3534BD91-6754-4159-B604-02FB7D4E490D}" type="slidenum">
              <a:rPr lang="it-IT" smtClean="0">
                <a:latin typeface="Arial" charset="0"/>
                <a:cs typeface="Arial" charset="0"/>
              </a:rPr>
              <a:pPr/>
              <a:t>16</a:t>
            </a:fld>
            <a:endParaRPr lang="it-IT" smtClean="0">
              <a:latin typeface="Arial" charset="0"/>
              <a:cs typeface="Arial" charset="0"/>
            </a:endParaRPr>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a:spLocks noGrp="1" noChangeArrowheads="1"/>
          </p:cNvSpPr>
          <p:nvPr>
            <p:ph type="sldNum" sz="quarter" idx="5"/>
          </p:nvPr>
        </p:nvSpPr>
        <p:spPr>
          <a:noFill/>
        </p:spPr>
        <p:txBody>
          <a:bodyPr/>
          <a:lstStyle/>
          <a:p>
            <a:fld id="{F73B9A21-848A-4279-A54C-0731C4853654}" type="slidenum">
              <a:rPr lang="it-IT" smtClean="0">
                <a:latin typeface="Arial" charset="0"/>
                <a:cs typeface="Arial" charset="0"/>
              </a:rPr>
              <a:pPr/>
              <a:t>17</a:t>
            </a:fld>
            <a:endParaRPr lang="it-IT" smtClean="0">
              <a:latin typeface="Arial" charset="0"/>
              <a:cs typeface="Arial" charset="0"/>
            </a:endParaRPr>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a:noFill/>
        </p:spPr>
        <p:txBody>
          <a:bodyPr/>
          <a:lstStyle/>
          <a:p>
            <a:fld id="{3DECDC7A-81D2-4C9D-B52F-03A958C3BD11}" type="slidenum">
              <a:rPr lang="it-IT" smtClean="0">
                <a:latin typeface="Arial" charset="0"/>
                <a:cs typeface="Arial" charset="0"/>
              </a:rPr>
              <a:pPr/>
              <a:t>18</a:t>
            </a:fld>
            <a:endParaRPr lang="it-IT" smtClean="0">
              <a:latin typeface="Arial" charset="0"/>
              <a:cs typeface="Arial" charset="0"/>
            </a:endParaRPr>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p:spPr>
        <p:txBody>
          <a:bodyPr/>
          <a:lstStyle/>
          <a:p>
            <a:fld id="{BBFE2BDF-CD0C-4844-8071-301BB024D9FC}" type="slidenum">
              <a:rPr lang="it-IT" smtClean="0">
                <a:latin typeface="Arial" charset="0"/>
                <a:cs typeface="Arial" charset="0"/>
              </a:rPr>
              <a:pPr/>
              <a:t>19</a:t>
            </a:fld>
            <a:endParaRPr lang="it-IT" smtClean="0">
              <a:latin typeface="Arial" charset="0"/>
              <a:cs typeface="Arial" charset="0"/>
            </a:endParaRPr>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a:spLocks noGrp="1" noChangeArrowheads="1"/>
          </p:cNvSpPr>
          <p:nvPr>
            <p:ph type="sldNum" sz="quarter" idx="5"/>
          </p:nvPr>
        </p:nvSpPr>
        <p:spPr>
          <a:noFill/>
        </p:spPr>
        <p:txBody>
          <a:bodyPr/>
          <a:lstStyle/>
          <a:p>
            <a:fld id="{0BB73431-1693-4543-A730-344014E1F390}" type="slidenum">
              <a:rPr lang="it-IT" smtClean="0">
                <a:latin typeface="Arial" charset="0"/>
                <a:cs typeface="Arial" charset="0"/>
              </a:rPr>
              <a:pPr/>
              <a:t>20</a:t>
            </a:fld>
            <a:endParaRPr lang="it-IT" smtClean="0">
              <a:latin typeface="Arial" charset="0"/>
              <a:cs typeface="Arial" charset="0"/>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a:noFill/>
        </p:spPr>
        <p:txBody>
          <a:bodyPr/>
          <a:lstStyle/>
          <a:p>
            <a:fld id="{16311BB6-E6E0-448B-A67F-C56F0EAE6283}" type="slidenum">
              <a:rPr lang="it-IT" smtClean="0">
                <a:latin typeface="Arial" charset="0"/>
                <a:cs typeface="Arial" charset="0"/>
              </a:rPr>
              <a:pPr/>
              <a:t>2</a:t>
            </a:fld>
            <a:endParaRPr lang="it-IT" smtClean="0">
              <a:latin typeface="Arial" charset="0"/>
              <a:cs typeface="Arial" charset="0"/>
            </a:endParaRPr>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a:spLocks noGrp="1" noChangeArrowheads="1"/>
          </p:cNvSpPr>
          <p:nvPr>
            <p:ph type="sldNum" sz="quarter" idx="5"/>
          </p:nvPr>
        </p:nvSpPr>
        <p:spPr>
          <a:noFill/>
        </p:spPr>
        <p:txBody>
          <a:bodyPr/>
          <a:lstStyle/>
          <a:p>
            <a:fld id="{E51ACDD2-8A37-4278-828A-2D71795C3DC6}" type="slidenum">
              <a:rPr lang="it-IT" smtClean="0">
                <a:latin typeface="Arial" charset="0"/>
                <a:cs typeface="Arial" charset="0"/>
              </a:rPr>
              <a:pPr/>
              <a:t>21</a:t>
            </a:fld>
            <a:endParaRPr lang="it-IT" smtClean="0">
              <a:latin typeface="Arial" charset="0"/>
              <a:cs typeface="Arial" charset="0"/>
            </a:endParaRPr>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a:spLocks noGrp="1" noChangeArrowheads="1"/>
          </p:cNvSpPr>
          <p:nvPr>
            <p:ph type="sldNum" sz="quarter" idx="5"/>
          </p:nvPr>
        </p:nvSpPr>
        <p:spPr>
          <a:noFill/>
        </p:spPr>
        <p:txBody>
          <a:bodyPr/>
          <a:lstStyle/>
          <a:p>
            <a:fld id="{BF21D635-4FD2-4DAC-97DF-EB545CEFC8FA}" type="slidenum">
              <a:rPr lang="it-IT" smtClean="0">
                <a:latin typeface="Arial" charset="0"/>
                <a:cs typeface="Arial" charset="0"/>
              </a:rPr>
              <a:pPr/>
              <a:t>22</a:t>
            </a:fld>
            <a:endParaRPr lang="it-IT" smtClean="0">
              <a:latin typeface="Arial" charset="0"/>
              <a:cs typeface="Arial" charset="0"/>
            </a:endParaRPr>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7"/>
          <p:cNvSpPr>
            <a:spLocks noGrp="1" noChangeArrowheads="1"/>
          </p:cNvSpPr>
          <p:nvPr>
            <p:ph type="sldNum" sz="quarter" idx="5"/>
          </p:nvPr>
        </p:nvSpPr>
        <p:spPr>
          <a:noFill/>
        </p:spPr>
        <p:txBody>
          <a:bodyPr/>
          <a:lstStyle/>
          <a:p>
            <a:fld id="{081F7D10-1DC4-4366-B2D0-0DB2941882CE}" type="slidenum">
              <a:rPr lang="it-IT" smtClean="0">
                <a:latin typeface="Arial" charset="0"/>
                <a:cs typeface="Arial" charset="0"/>
              </a:rPr>
              <a:pPr/>
              <a:t>23</a:t>
            </a:fld>
            <a:endParaRPr lang="it-IT" smtClean="0">
              <a:latin typeface="Arial" charset="0"/>
              <a:cs typeface="Arial" charset="0"/>
            </a:endParaRPr>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a:spLocks noGrp="1" noChangeArrowheads="1"/>
          </p:cNvSpPr>
          <p:nvPr>
            <p:ph type="sldNum" sz="quarter" idx="5"/>
          </p:nvPr>
        </p:nvSpPr>
        <p:spPr>
          <a:noFill/>
        </p:spPr>
        <p:txBody>
          <a:bodyPr/>
          <a:lstStyle/>
          <a:p>
            <a:fld id="{1C1CFAB2-6556-48D0-9407-29BC5FD0E41A}" type="slidenum">
              <a:rPr lang="it-IT" smtClean="0">
                <a:latin typeface="Arial" charset="0"/>
                <a:cs typeface="Arial" charset="0"/>
              </a:rPr>
              <a:pPr/>
              <a:t>24</a:t>
            </a:fld>
            <a:endParaRPr lang="it-IT" smtClean="0">
              <a:latin typeface="Arial" charset="0"/>
              <a:cs typeface="Arial" charset="0"/>
            </a:endParaRPr>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a:spLocks noGrp="1" noChangeArrowheads="1"/>
          </p:cNvSpPr>
          <p:nvPr>
            <p:ph type="sldNum" sz="quarter" idx="5"/>
          </p:nvPr>
        </p:nvSpPr>
        <p:spPr>
          <a:noFill/>
        </p:spPr>
        <p:txBody>
          <a:bodyPr/>
          <a:lstStyle/>
          <a:p>
            <a:fld id="{27468C80-A582-456A-97EF-4FA4959554CF}" type="slidenum">
              <a:rPr lang="it-IT" smtClean="0">
                <a:latin typeface="Arial" charset="0"/>
                <a:cs typeface="Arial" charset="0"/>
              </a:rPr>
              <a:pPr/>
              <a:t>25</a:t>
            </a:fld>
            <a:endParaRPr lang="it-IT" smtClean="0">
              <a:latin typeface="Arial" charset="0"/>
              <a:cs typeface="Arial" charset="0"/>
            </a:endParaRPr>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7"/>
          <p:cNvSpPr>
            <a:spLocks noGrp="1" noChangeArrowheads="1"/>
          </p:cNvSpPr>
          <p:nvPr>
            <p:ph type="sldNum" sz="quarter" idx="5"/>
          </p:nvPr>
        </p:nvSpPr>
        <p:spPr>
          <a:noFill/>
        </p:spPr>
        <p:txBody>
          <a:bodyPr/>
          <a:lstStyle/>
          <a:p>
            <a:fld id="{A5334907-6FFD-4EBF-B8DA-B42FDC565894}" type="slidenum">
              <a:rPr lang="it-IT" smtClean="0">
                <a:latin typeface="Arial" charset="0"/>
                <a:cs typeface="Arial" charset="0"/>
              </a:rPr>
              <a:pPr/>
              <a:t>27</a:t>
            </a:fld>
            <a:endParaRPr lang="it-IT" smtClean="0">
              <a:latin typeface="Arial" charset="0"/>
              <a:cs typeface="Arial" charset="0"/>
            </a:endParaRPr>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a:spLocks noGrp="1" noChangeArrowheads="1"/>
          </p:cNvSpPr>
          <p:nvPr>
            <p:ph type="sldNum" sz="quarter" idx="5"/>
          </p:nvPr>
        </p:nvSpPr>
        <p:spPr>
          <a:noFill/>
        </p:spPr>
        <p:txBody>
          <a:bodyPr/>
          <a:lstStyle/>
          <a:p>
            <a:fld id="{4356C81D-3851-4ACF-827A-320749307A99}" type="slidenum">
              <a:rPr lang="it-IT" smtClean="0">
                <a:latin typeface="Arial" charset="0"/>
                <a:cs typeface="Arial" charset="0"/>
              </a:rPr>
              <a:pPr/>
              <a:t>28</a:t>
            </a:fld>
            <a:endParaRPr lang="it-IT" smtClean="0">
              <a:latin typeface="Arial" charset="0"/>
              <a:cs typeface="Arial" charset="0"/>
            </a:endParaRPr>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7"/>
          <p:cNvSpPr>
            <a:spLocks noGrp="1" noChangeArrowheads="1"/>
          </p:cNvSpPr>
          <p:nvPr>
            <p:ph type="sldNum" sz="quarter" idx="5"/>
          </p:nvPr>
        </p:nvSpPr>
        <p:spPr>
          <a:noFill/>
        </p:spPr>
        <p:txBody>
          <a:bodyPr/>
          <a:lstStyle/>
          <a:p>
            <a:fld id="{2E973916-66DA-4C65-8BD7-949AE39EB80F}" type="slidenum">
              <a:rPr lang="it-IT" smtClean="0">
                <a:latin typeface="Arial" charset="0"/>
                <a:cs typeface="Arial" charset="0"/>
              </a:rPr>
              <a:pPr/>
              <a:t>29</a:t>
            </a:fld>
            <a:endParaRPr lang="it-IT" smtClean="0">
              <a:latin typeface="Arial" charset="0"/>
              <a:cs typeface="Arial" charset="0"/>
            </a:endParaRPr>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7"/>
          <p:cNvSpPr>
            <a:spLocks noGrp="1" noChangeArrowheads="1"/>
          </p:cNvSpPr>
          <p:nvPr>
            <p:ph type="sldNum" sz="quarter" idx="5"/>
          </p:nvPr>
        </p:nvSpPr>
        <p:spPr>
          <a:noFill/>
        </p:spPr>
        <p:txBody>
          <a:bodyPr/>
          <a:lstStyle/>
          <a:p>
            <a:fld id="{4F07770B-6FEB-4B12-AFDC-ABE1D03F9CCA}" type="slidenum">
              <a:rPr lang="it-IT" smtClean="0">
                <a:latin typeface="Arial" charset="0"/>
                <a:cs typeface="Arial" charset="0"/>
              </a:rPr>
              <a:pPr/>
              <a:t>30</a:t>
            </a:fld>
            <a:endParaRPr lang="it-IT" smtClean="0">
              <a:latin typeface="Arial" charset="0"/>
              <a:cs typeface="Arial" charset="0"/>
            </a:endParaRPr>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p:spPr>
        <p:txBody>
          <a:bodyPr/>
          <a:lstStyle/>
          <a:p>
            <a:fld id="{F3BCEDE6-8103-4936-81A2-00BB6B5493EB}" type="slidenum">
              <a:rPr lang="it-IT" smtClean="0">
                <a:latin typeface="Arial" charset="0"/>
                <a:cs typeface="Arial" charset="0"/>
              </a:rPr>
              <a:pPr/>
              <a:t>3</a:t>
            </a:fld>
            <a:endParaRPr lang="it-IT" smtClean="0">
              <a:latin typeface="Arial" charset="0"/>
              <a:cs typeface="Arial" charset="0"/>
            </a:endParaRPr>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p:spPr>
        <p:txBody>
          <a:bodyPr/>
          <a:lstStyle/>
          <a:p>
            <a:fld id="{443F8B19-6870-48BB-BCA5-C830E5778035}" type="slidenum">
              <a:rPr lang="it-IT" smtClean="0">
                <a:latin typeface="Arial" charset="0"/>
                <a:cs typeface="Arial" charset="0"/>
              </a:rPr>
              <a:pPr/>
              <a:t>4</a:t>
            </a:fld>
            <a:endParaRPr lang="it-IT" smtClean="0">
              <a:latin typeface="Arial" charset="0"/>
              <a:cs typeface="Arial" charset="0"/>
            </a:endParaRPr>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p:spPr>
        <p:txBody>
          <a:bodyPr/>
          <a:lstStyle/>
          <a:p>
            <a:fld id="{806603C8-BAAF-456E-8138-BD009071EFA0}" type="slidenum">
              <a:rPr lang="it-IT" smtClean="0">
                <a:latin typeface="Arial" charset="0"/>
                <a:cs typeface="Arial" charset="0"/>
              </a:rPr>
              <a:pPr/>
              <a:t>5</a:t>
            </a:fld>
            <a:endParaRPr lang="it-IT" smtClean="0">
              <a:latin typeface="Arial" charset="0"/>
              <a:cs typeface="Arial" charset="0"/>
            </a:endParaRPr>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p:spPr>
        <p:txBody>
          <a:bodyPr/>
          <a:lstStyle/>
          <a:p>
            <a:fld id="{475AC4B0-E264-4683-9CD2-832F5EFB5389}" type="slidenum">
              <a:rPr lang="it-IT" smtClean="0">
                <a:latin typeface="Arial" charset="0"/>
                <a:cs typeface="Arial" charset="0"/>
              </a:rPr>
              <a:pPr/>
              <a:t>6</a:t>
            </a:fld>
            <a:endParaRPr lang="it-IT" smtClean="0">
              <a:latin typeface="Arial" charset="0"/>
              <a:cs typeface="Arial" charset="0"/>
            </a:endParaRPr>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p:spPr>
        <p:txBody>
          <a:bodyPr/>
          <a:lstStyle/>
          <a:p>
            <a:fld id="{0AA85D75-6ADA-4F9A-9EE2-E82CEAFEBEEE}" type="slidenum">
              <a:rPr lang="it-IT" smtClean="0">
                <a:latin typeface="Arial" charset="0"/>
                <a:cs typeface="Arial" charset="0"/>
              </a:rPr>
              <a:pPr/>
              <a:t>7</a:t>
            </a:fld>
            <a:endParaRPr lang="it-IT" smtClean="0">
              <a:latin typeface="Arial" charset="0"/>
              <a:cs typeface="Arial" charset="0"/>
            </a:endParaRPr>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a:noFill/>
        </p:spPr>
        <p:txBody>
          <a:bodyPr/>
          <a:lstStyle/>
          <a:p>
            <a:fld id="{CED2C69A-C05F-4D1A-A3B8-6C979D298D91}" type="slidenum">
              <a:rPr lang="it-IT" smtClean="0">
                <a:latin typeface="Arial" charset="0"/>
                <a:cs typeface="Arial" charset="0"/>
              </a:rPr>
              <a:pPr/>
              <a:t>8</a:t>
            </a:fld>
            <a:endParaRPr lang="it-IT" smtClean="0">
              <a:latin typeface="Arial" charset="0"/>
              <a:cs typeface="Arial" charset="0"/>
            </a:endParaRPr>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p:spPr>
        <p:txBody>
          <a:bodyPr/>
          <a:lstStyle/>
          <a:p>
            <a:fld id="{0A5E8142-7C98-4A76-9D96-FCC52A430CAC}" type="slidenum">
              <a:rPr lang="it-IT" smtClean="0">
                <a:latin typeface="Arial" charset="0"/>
                <a:cs typeface="Arial" charset="0"/>
              </a:rPr>
              <a:pPr/>
              <a:t>9</a:t>
            </a:fld>
            <a:endParaRPr lang="it-IT" smtClean="0">
              <a:latin typeface="Arial" charset="0"/>
              <a:cs typeface="Arial" charset="0"/>
            </a:endParaRPr>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p:spPr>
        <p:txBody>
          <a:bodyPr/>
          <a:lstStyle/>
          <a:p>
            <a:pPr eaLnBrk="1" hangingPunct="1"/>
            <a:endParaRPr lang="it-IT"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4" name="Arrotonda angolo diagonale rettangolo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lnSpc>
                <a:spcPct val="80000"/>
              </a:lnSpc>
              <a:spcBef>
                <a:spcPct val="20000"/>
              </a:spcBef>
              <a:buClr>
                <a:schemeClr val="tx2"/>
              </a:buClr>
              <a:buSzPct val="150000"/>
              <a:buFont typeface="Wingdings" pitchFamily="2" charset="2"/>
              <a:buNone/>
              <a:defRPr/>
            </a:pPr>
            <a:endParaRPr lang="en-US"/>
          </a:p>
        </p:txBody>
      </p:sp>
      <p:sp>
        <p:nvSpPr>
          <p:cNvPr id="8" name="Titolo 7"/>
          <p:cNvSpPr>
            <a:spLocks noGrp="1"/>
          </p:cNvSpPr>
          <p:nvPr>
            <p:ph type="ctrTitle"/>
          </p:nvPr>
        </p:nvSpPr>
        <p:spPr>
          <a:xfrm>
            <a:off x="464234" y="381001"/>
            <a:ext cx="8229600" cy="2209800"/>
          </a:xfrm>
        </p:spPr>
        <p:txBody>
          <a:bodyPr lIns="45720" rIns="228600"/>
          <a:lstStyle>
            <a:lvl1pPr marL="0" algn="r">
              <a:defRPr sz="4800"/>
            </a:lvl1pPr>
            <a:extLst/>
          </a:lstStyle>
          <a:p>
            <a:r>
              <a:rPr lang="it-IT" smtClean="0"/>
              <a:t>Fare clic per modificare lo stile del titolo</a:t>
            </a:r>
            <a:endParaRPr lang="en-US"/>
          </a:p>
        </p:txBody>
      </p:sp>
      <p:sp>
        <p:nvSpPr>
          <p:cNvPr id="9" name="Sottotitolo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it-IT" smtClean="0"/>
              <a:t>Fare clic per modificare lo stile del sottotitolo dello schema</a:t>
            </a:r>
            <a:endParaRPr lang="en-US"/>
          </a:p>
        </p:txBody>
      </p:sp>
      <p:sp>
        <p:nvSpPr>
          <p:cNvPr id="5" name="Segnaposto data 9"/>
          <p:cNvSpPr>
            <a:spLocks noGrp="1"/>
          </p:cNvSpPr>
          <p:nvPr>
            <p:ph type="dt" sz="half" idx="10"/>
          </p:nvPr>
        </p:nvSpPr>
        <p:spPr>
          <a:xfrm>
            <a:off x="5562600" y="6508750"/>
            <a:ext cx="3001963" cy="274638"/>
          </a:xfrm>
        </p:spPr>
        <p:txBody>
          <a:bodyPr vert="horz" rtlCol="0"/>
          <a:lstStyle>
            <a:lvl1pPr>
              <a:defRPr/>
            </a:lvl1pPr>
            <a:extLst/>
          </a:lstStyle>
          <a:p>
            <a:pPr>
              <a:defRPr/>
            </a:pPr>
            <a:endParaRPr lang="it-IT"/>
          </a:p>
        </p:txBody>
      </p:sp>
      <p:sp>
        <p:nvSpPr>
          <p:cNvPr id="6" name="Segnaposto numero diapositiva 10"/>
          <p:cNvSpPr>
            <a:spLocks noGrp="1"/>
          </p:cNvSpPr>
          <p:nvPr>
            <p:ph type="sldNum" sz="quarter" idx="11"/>
          </p:nvPr>
        </p:nvSpPr>
        <p:spPr>
          <a:xfrm>
            <a:off x="8639175" y="6508750"/>
            <a:ext cx="463550" cy="274638"/>
          </a:xfrm>
        </p:spPr>
        <p:txBody>
          <a:bodyPr vert="horz" rtlCol="0"/>
          <a:lstStyle>
            <a:lvl1pPr>
              <a:defRPr smtClean="0">
                <a:solidFill>
                  <a:schemeClr val="tx2">
                    <a:shade val="90000"/>
                  </a:schemeClr>
                </a:solidFill>
              </a:defRPr>
            </a:lvl1pPr>
            <a:extLst/>
          </a:lstStyle>
          <a:p>
            <a:pPr>
              <a:defRPr/>
            </a:pPr>
            <a:fld id="{DBA0CD6A-0C88-444C-8838-74CBFC995574}" type="slidenum">
              <a:rPr lang="it-IT"/>
              <a:pPr>
                <a:defRPr/>
              </a:pPr>
              <a:t>‹N›</a:t>
            </a:fld>
            <a:endParaRPr lang="it-IT"/>
          </a:p>
        </p:txBody>
      </p:sp>
      <p:sp>
        <p:nvSpPr>
          <p:cNvPr id="7" name="Segnaposto piè di pagina 11"/>
          <p:cNvSpPr>
            <a:spLocks noGrp="1"/>
          </p:cNvSpPr>
          <p:nvPr>
            <p:ph type="ftr" sz="quarter" idx="12"/>
          </p:nvPr>
        </p:nvSpPr>
        <p:spPr>
          <a:xfrm>
            <a:off x="1600200" y="6508750"/>
            <a:ext cx="3906838" cy="274638"/>
          </a:xfrm>
        </p:spPr>
        <p:txBody>
          <a:bodyPr vert="horz" rtlCol="0"/>
          <a:lstStyle>
            <a:lvl1pPr>
              <a:defRPr/>
            </a:lvl1pPr>
            <a:extLst/>
          </a:lstStyle>
          <a:p>
            <a:pPr>
              <a:defRPr/>
            </a:pPr>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piè di pagina 2"/>
          <p:cNvSpPr>
            <a:spLocks noGrp="1"/>
          </p:cNvSpPr>
          <p:nvPr>
            <p:ph type="ftr" sz="quarter" idx="10"/>
          </p:nvPr>
        </p:nvSpPr>
        <p:spPr/>
        <p:txBody>
          <a:bodyPr/>
          <a:lstStyle>
            <a:lvl1pPr>
              <a:defRPr/>
            </a:lvl1pPr>
          </a:lstStyle>
          <a:p>
            <a:pPr>
              <a:defRPr/>
            </a:pPr>
            <a:endParaRPr lang="it-IT"/>
          </a:p>
        </p:txBody>
      </p:sp>
      <p:sp>
        <p:nvSpPr>
          <p:cNvPr id="5" name="Segnaposto data 13"/>
          <p:cNvSpPr>
            <a:spLocks noGrp="1"/>
          </p:cNvSpPr>
          <p:nvPr>
            <p:ph type="dt" sz="half" idx="11"/>
          </p:nvPr>
        </p:nvSpPr>
        <p:spPr/>
        <p:txBody>
          <a:bodyPr/>
          <a:lstStyle>
            <a:lvl1pPr>
              <a:defRPr/>
            </a:lvl1pPr>
          </a:lstStyle>
          <a:p>
            <a:pPr>
              <a:defRPr/>
            </a:pPr>
            <a:endParaRPr lang="it-IT"/>
          </a:p>
        </p:txBody>
      </p:sp>
      <p:sp>
        <p:nvSpPr>
          <p:cNvPr id="6" name="Segnaposto numero diapositiva 22"/>
          <p:cNvSpPr>
            <a:spLocks noGrp="1"/>
          </p:cNvSpPr>
          <p:nvPr>
            <p:ph type="sldNum" sz="quarter" idx="12"/>
          </p:nvPr>
        </p:nvSpPr>
        <p:spPr/>
        <p:txBody>
          <a:bodyPr/>
          <a:lstStyle>
            <a:lvl1pPr>
              <a:defRPr/>
            </a:lvl1pPr>
          </a:lstStyle>
          <a:p>
            <a:pPr>
              <a:defRPr/>
            </a:pPr>
            <a:fld id="{CB6CDB5B-B4C5-4BAA-BCF9-9E58952E6131}"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lvl1pPr algn="l">
              <a:defRPr/>
            </a:lvl1pPr>
            <a:extLs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457200" y="274638"/>
            <a:ext cx="6019800" cy="5851525"/>
          </a:xfrm>
        </p:spPr>
        <p:txBody>
          <a:bodyPr vert="eaVert"/>
          <a:lstStyle>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piè di pagina 2"/>
          <p:cNvSpPr>
            <a:spLocks noGrp="1"/>
          </p:cNvSpPr>
          <p:nvPr>
            <p:ph type="ftr" sz="quarter" idx="10"/>
          </p:nvPr>
        </p:nvSpPr>
        <p:spPr/>
        <p:txBody>
          <a:bodyPr/>
          <a:lstStyle>
            <a:lvl1pPr>
              <a:defRPr/>
            </a:lvl1pPr>
          </a:lstStyle>
          <a:p>
            <a:pPr>
              <a:defRPr/>
            </a:pPr>
            <a:endParaRPr lang="it-IT"/>
          </a:p>
        </p:txBody>
      </p:sp>
      <p:sp>
        <p:nvSpPr>
          <p:cNvPr id="5" name="Segnaposto data 13"/>
          <p:cNvSpPr>
            <a:spLocks noGrp="1"/>
          </p:cNvSpPr>
          <p:nvPr>
            <p:ph type="dt" sz="half" idx="11"/>
          </p:nvPr>
        </p:nvSpPr>
        <p:spPr/>
        <p:txBody>
          <a:bodyPr/>
          <a:lstStyle>
            <a:lvl1pPr>
              <a:defRPr/>
            </a:lvl1pPr>
          </a:lstStyle>
          <a:p>
            <a:pPr>
              <a:defRPr/>
            </a:pPr>
            <a:endParaRPr lang="it-IT"/>
          </a:p>
        </p:txBody>
      </p:sp>
      <p:sp>
        <p:nvSpPr>
          <p:cNvPr id="6" name="Segnaposto numero diapositiva 22"/>
          <p:cNvSpPr>
            <a:spLocks noGrp="1"/>
          </p:cNvSpPr>
          <p:nvPr>
            <p:ph type="sldNum" sz="quarter" idx="12"/>
          </p:nvPr>
        </p:nvSpPr>
        <p:spPr/>
        <p:txBody>
          <a:bodyPr/>
          <a:lstStyle>
            <a:lvl1pPr>
              <a:defRPr/>
            </a:lvl1pPr>
          </a:lstStyle>
          <a:p>
            <a:pPr>
              <a:defRPr/>
            </a:pPr>
            <a:fld id="{2DB4451E-751F-4029-858A-C0777D1FCD04}" type="slidenum">
              <a:rPr lang="it-IT"/>
              <a:pPr>
                <a:defRPr/>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762000" y="533400"/>
            <a:ext cx="7696200" cy="54102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3" name="Segnaposto data 2"/>
          <p:cNvSpPr>
            <a:spLocks noGrp="1"/>
          </p:cNvSpPr>
          <p:nvPr>
            <p:ph type="dt" sz="half" idx="10"/>
          </p:nvPr>
        </p:nvSpPr>
        <p:spPr>
          <a:xfrm>
            <a:off x="762000" y="6391275"/>
            <a:ext cx="2057400" cy="457200"/>
          </a:xfrm>
        </p:spPr>
        <p:txBody>
          <a:bodyPr/>
          <a:lstStyle>
            <a:lvl1pPr>
              <a:defRPr/>
            </a:lvl1pPr>
          </a:lstStyle>
          <a:p>
            <a:pPr>
              <a:defRPr/>
            </a:pPr>
            <a:endParaRPr lang="it-IT"/>
          </a:p>
        </p:txBody>
      </p:sp>
      <p:sp>
        <p:nvSpPr>
          <p:cNvPr id="4" name="Segnaposto piè di pagina 3"/>
          <p:cNvSpPr>
            <a:spLocks noGrp="1"/>
          </p:cNvSpPr>
          <p:nvPr>
            <p:ph type="ftr" sz="quarter" idx="11"/>
          </p:nvPr>
        </p:nvSpPr>
        <p:spPr>
          <a:xfrm>
            <a:off x="3352800" y="6403975"/>
            <a:ext cx="2895600" cy="457200"/>
          </a:xfrm>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6858000" y="6400800"/>
            <a:ext cx="1600200" cy="457200"/>
          </a:xfrm>
        </p:spPr>
        <p:txBody>
          <a:bodyPr/>
          <a:lstStyle>
            <a:lvl1pPr>
              <a:defRPr/>
            </a:lvl1pPr>
          </a:lstStyle>
          <a:p>
            <a:pPr>
              <a:defRPr/>
            </a:pPr>
            <a:fld id="{57CBF38D-EC1D-4864-8C5E-2ED75EC18A35}" type="slidenum">
              <a:rPr lang="it-IT"/>
              <a:pPr>
                <a:defRPr/>
              </a:pPr>
              <a:t>‹N›</a:t>
            </a:fld>
            <a:endParaRPr lang="it-I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762000" y="533400"/>
            <a:ext cx="7696200" cy="1143000"/>
          </a:xfrm>
        </p:spPr>
        <p:txBody>
          <a:bodyPr/>
          <a:lstStyle/>
          <a:p>
            <a:r>
              <a:rPr lang="it-IT" smtClean="0"/>
              <a:t>Fare clic per modificare lo stile del titolo</a:t>
            </a:r>
            <a:endParaRPr lang="it-IT"/>
          </a:p>
        </p:txBody>
      </p:sp>
      <p:sp>
        <p:nvSpPr>
          <p:cNvPr id="3" name="Segnaposto testo 2"/>
          <p:cNvSpPr>
            <a:spLocks noGrp="1"/>
          </p:cNvSpPr>
          <p:nvPr>
            <p:ph type="body" sz="half" idx="1"/>
          </p:nvPr>
        </p:nvSpPr>
        <p:spPr>
          <a:xfrm>
            <a:off x="762000" y="1905000"/>
            <a:ext cx="3771900" cy="40386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86300" y="1905000"/>
            <a:ext cx="3771900" cy="40386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a:xfrm>
            <a:off x="762000" y="6391275"/>
            <a:ext cx="2057400" cy="457200"/>
          </a:xfrm>
        </p:spPr>
        <p:txBody>
          <a:bodyPr/>
          <a:lstStyle>
            <a:lvl1pPr>
              <a:defRPr/>
            </a:lvl1pPr>
          </a:lstStyle>
          <a:p>
            <a:pPr>
              <a:defRPr/>
            </a:pPr>
            <a:endParaRPr lang="it-IT"/>
          </a:p>
        </p:txBody>
      </p:sp>
      <p:sp>
        <p:nvSpPr>
          <p:cNvPr id="6" name="Segnaposto piè di pagina 5"/>
          <p:cNvSpPr>
            <a:spLocks noGrp="1"/>
          </p:cNvSpPr>
          <p:nvPr>
            <p:ph type="ftr" sz="quarter" idx="11"/>
          </p:nvPr>
        </p:nvSpPr>
        <p:spPr>
          <a:xfrm>
            <a:off x="3352800" y="6403975"/>
            <a:ext cx="2895600" cy="457200"/>
          </a:xfrm>
        </p:spPr>
        <p:txBody>
          <a:bodyPr/>
          <a:lstStyle>
            <a:lvl1pPr>
              <a:defRPr/>
            </a:lvl1pPr>
          </a:lstStyle>
          <a:p>
            <a:pPr>
              <a:defRPr/>
            </a:pPr>
            <a:endParaRPr lang="it-IT"/>
          </a:p>
        </p:txBody>
      </p:sp>
      <p:sp>
        <p:nvSpPr>
          <p:cNvPr id="7" name="Segnaposto numero diapositiva 6"/>
          <p:cNvSpPr>
            <a:spLocks noGrp="1"/>
          </p:cNvSpPr>
          <p:nvPr>
            <p:ph type="sldNum" sz="quarter" idx="12"/>
          </p:nvPr>
        </p:nvSpPr>
        <p:spPr>
          <a:xfrm>
            <a:off x="6858000" y="6400800"/>
            <a:ext cx="1600200" cy="457200"/>
          </a:xfrm>
        </p:spPr>
        <p:txBody>
          <a:bodyPr/>
          <a:lstStyle>
            <a:lvl1pPr>
              <a:defRPr/>
            </a:lvl1pPr>
          </a:lstStyle>
          <a:p>
            <a:pPr>
              <a:defRPr/>
            </a:pPr>
            <a:fld id="{87FE8996-1F06-46FE-ADC3-3A7BE50F6B95}" type="slidenum">
              <a:rPr lang="it-IT"/>
              <a:pPr>
                <a:defRPr/>
              </a:pPr>
              <a:t>‹N›</a:t>
            </a:fld>
            <a:endParaRPr lang="it-IT"/>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cSld name="Titolo e  contenuto 4">
    <p:spTree>
      <p:nvGrpSpPr>
        <p:cNvPr id="1" name=""/>
        <p:cNvGrpSpPr/>
        <p:nvPr/>
      </p:nvGrpSpPr>
      <p:grpSpPr>
        <a:xfrm>
          <a:off x="0" y="0"/>
          <a:ext cx="0" cy="0"/>
          <a:chOff x="0" y="0"/>
          <a:chExt cx="0" cy="0"/>
        </a:xfrm>
      </p:grpSpPr>
      <p:sp>
        <p:nvSpPr>
          <p:cNvPr id="2" name="Titolo 1"/>
          <p:cNvSpPr>
            <a:spLocks noGrp="1"/>
          </p:cNvSpPr>
          <p:nvPr>
            <p:ph type="title" sz="quarter"/>
          </p:nvPr>
        </p:nvSpPr>
        <p:spPr>
          <a:xfrm>
            <a:off x="762000" y="533400"/>
            <a:ext cx="7696200" cy="1143000"/>
          </a:xfrm>
        </p:spPr>
        <p:txBody>
          <a:bodyPr/>
          <a:lstStyle/>
          <a:p>
            <a:r>
              <a:rPr lang="it-IT" smtClean="0"/>
              <a:t>Fare clic per modificare lo stile del titolo</a:t>
            </a:r>
            <a:endParaRPr lang="it-IT"/>
          </a:p>
        </p:txBody>
      </p:sp>
      <p:sp>
        <p:nvSpPr>
          <p:cNvPr id="3" name="Segnaposto contenuto 2"/>
          <p:cNvSpPr>
            <a:spLocks noGrp="1"/>
          </p:cNvSpPr>
          <p:nvPr>
            <p:ph sz="quarter" idx="1"/>
          </p:nvPr>
        </p:nvSpPr>
        <p:spPr>
          <a:xfrm>
            <a:off x="762000" y="1905000"/>
            <a:ext cx="3771900" cy="1943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quarter" idx="2"/>
          </p:nvPr>
        </p:nvSpPr>
        <p:spPr>
          <a:xfrm>
            <a:off x="4686300" y="1905000"/>
            <a:ext cx="3771900" cy="1943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contenuto 4"/>
          <p:cNvSpPr>
            <a:spLocks noGrp="1"/>
          </p:cNvSpPr>
          <p:nvPr>
            <p:ph sz="quarter" idx="3"/>
          </p:nvPr>
        </p:nvSpPr>
        <p:spPr>
          <a:xfrm>
            <a:off x="762000" y="4000500"/>
            <a:ext cx="3771900" cy="1943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contenuto 5"/>
          <p:cNvSpPr>
            <a:spLocks noGrp="1"/>
          </p:cNvSpPr>
          <p:nvPr>
            <p:ph sz="quarter" idx="4"/>
          </p:nvPr>
        </p:nvSpPr>
        <p:spPr>
          <a:xfrm>
            <a:off x="4686300" y="4000500"/>
            <a:ext cx="3771900" cy="19431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a:xfrm>
            <a:off x="762000" y="6391275"/>
            <a:ext cx="2057400" cy="457200"/>
          </a:xfrm>
        </p:spPr>
        <p:txBody>
          <a:bodyPr/>
          <a:lstStyle>
            <a:lvl1pPr>
              <a:defRPr/>
            </a:lvl1pPr>
          </a:lstStyle>
          <a:p>
            <a:pPr>
              <a:defRPr/>
            </a:pPr>
            <a:endParaRPr lang="it-IT"/>
          </a:p>
        </p:txBody>
      </p:sp>
      <p:sp>
        <p:nvSpPr>
          <p:cNvPr id="8" name="Segnaposto piè di pagina 7"/>
          <p:cNvSpPr>
            <a:spLocks noGrp="1"/>
          </p:cNvSpPr>
          <p:nvPr>
            <p:ph type="ftr" sz="quarter" idx="11"/>
          </p:nvPr>
        </p:nvSpPr>
        <p:spPr>
          <a:xfrm>
            <a:off x="3352800" y="6403975"/>
            <a:ext cx="2895600" cy="457200"/>
          </a:xfrm>
        </p:spPr>
        <p:txBody>
          <a:bodyPr/>
          <a:lstStyle>
            <a:lvl1pPr>
              <a:defRPr/>
            </a:lvl1pPr>
          </a:lstStyle>
          <a:p>
            <a:pPr>
              <a:defRPr/>
            </a:pPr>
            <a:endParaRPr lang="it-IT"/>
          </a:p>
        </p:txBody>
      </p:sp>
      <p:sp>
        <p:nvSpPr>
          <p:cNvPr id="9" name="Segnaposto numero diapositiva 8"/>
          <p:cNvSpPr>
            <a:spLocks noGrp="1"/>
          </p:cNvSpPr>
          <p:nvPr>
            <p:ph type="sldNum" sz="quarter" idx="12"/>
          </p:nvPr>
        </p:nvSpPr>
        <p:spPr>
          <a:xfrm>
            <a:off x="6858000" y="6400800"/>
            <a:ext cx="1600200" cy="457200"/>
          </a:xfrm>
        </p:spPr>
        <p:txBody>
          <a:bodyPr/>
          <a:lstStyle>
            <a:lvl1pPr>
              <a:defRPr/>
            </a:lvl1pPr>
          </a:lstStyle>
          <a:p>
            <a:pPr>
              <a:defRPr/>
            </a:pPr>
            <a:fld id="{9DE979C4-3C75-4AD5-AB78-9B2732C2F0ED}"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4" name="Rettangolo 6"/>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lnSpc>
                <a:spcPct val="80000"/>
              </a:lnSpc>
              <a:spcBef>
                <a:spcPct val="20000"/>
              </a:spcBef>
              <a:buClr>
                <a:schemeClr val="tx2"/>
              </a:buClr>
              <a:buSzPct val="150000"/>
              <a:buFont typeface="Wingdings" pitchFamily="2" charset="2"/>
              <a:buNone/>
              <a:defRPr/>
            </a:pPr>
            <a:endParaRPr lang="en-US"/>
          </a:p>
        </p:txBody>
      </p:sp>
      <p:sp>
        <p:nvSpPr>
          <p:cNvPr id="2" name="Titolo 1"/>
          <p:cNvSpPr>
            <a:spLocks noGrp="1"/>
          </p:cNvSpPr>
          <p:nvPr>
            <p:ph type="title"/>
          </p:nvPr>
        </p:nvSpPr>
        <p:spPr/>
        <p:txBody>
          <a:bodyPr/>
          <a:lstStyle>
            <a:extLst/>
          </a:lstStyle>
          <a:p>
            <a:r>
              <a:rPr lang="it-IT" smtClean="0"/>
              <a:t>Fare clic per modificare lo stile del titolo</a:t>
            </a:r>
            <a:endParaRPr lang="en-US"/>
          </a:p>
        </p:txBody>
      </p:sp>
      <p:sp>
        <p:nvSpPr>
          <p:cNvPr id="3" name="Segnaposto contenuto 2"/>
          <p:cNvSpPr>
            <a:spLocks noGrp="1"/>
          </p:cNvSpPr>
          <p:nvPr>
            <p:ph idx="1"/>
          </p:nvPr>
        </p:nvSpPr>
        <p:spPr/>
        <p:txBody>
          <a:bodyPr/>
          <a:lstStyle>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3"/>
          <p:cNvSpPr>
            <a:spLocks noGrp="1"/>
          </p:cNvSpPr>
          <p:nvPr>
            <p:ph type="dt" sz="half" idx="10"/>
          </p:nvPr>
        </p:nvSpPr>
        <p:spPr/>
        <p:txBody>
          <a:bodyPr/>
          <a:lstStyle>
            <a:lvl1pPr>
              <a:defRPr/>
            </a:lvl1pPr>
            <a:extLst/>
          </a:lstStyle>
          <a:p>
            <a:pPr>
              <a:defRPr/>
            </a:pPr>
            <a:endParaRPr lang="it-IT"/>
          </a:p>
        </p:txBody>
      </p:sp>
      <p:sp>
        <p:nvSpPr>
          <p:cNvPr id="6" name="Segnaposto piè di pagina 4"/>
          <p:cNvSpPr>
            <a:spLocks noGrp="1"/>
          </p:cNvSpPr>
          <p:nvPr>
            <p:ph type="ftr" sz="quarter" idx="11"/>
          </p:nvPr>
        </p:nvSpPr>
        <p:spPr/>
        <p:txBody>
          <a:bodyPr/>
          <a:lstStyle>
            <a:lvl1pPr>
              <a:defRPr/>
            </a:lvl1pPr>
            <a:extLst/>
          </a:lstStyle>
          <a:p>
            <a:pPr>
              <a:defRPr/>
            </a:pPr>
            <a:endParaRPr lang="it-IT"/>
          </a:p>
        </p:txBody>
      </p:sp>
      <p:sp>
        <p:nvSpPr>
          <p:cNvPr id="7" name="Segnaposto numero diapositiva 5"/>
          <p:cNvSpPr>
            <a:spLocks noGrp="1"/>
          </p:cNvSpPr>
          <p:nvPr>
            <p:ph type="sldNum" sz="quarter" idx="12"/>
          </p:nvPr>
        </p:nvSpPr>
        <p:spPr/>
        <p:txBody>
          <a:bodyPr/>
          <a:lstStyle>
            <a:lvl1pPr>
              <a:defRPr/>
            </a:lvl1pPr>
            <a:extLst/>
          </a:lstStyle>
          <a:p>
            <a:pPr>
              <a:defRPr/>
            </a:pPr>
            <a:fld id="{B4A9B7D7-CC2C-4FB1-90BA-92983CB29584}"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1">
        <a:schemeClr val="bg2"/>
      </p:bgRef>
    </p:bg>
    <p:spTree>
      <p:nvGrpSpPr>
        <p:cNvPr id="1" name=""/>
        <p:cNvGrpSpPr/>
        <p:nvPr/>
      </p:nvGrpSpPr>
      <p:grpSpPr>
        <a:xfrm>
          <a:off x="0" y="0"/>
          <a:ext cx="0" cy="0"/>
          <a:chOff x="0" y="0"/>
          <a:chExt cx="0" cy="0"/>
        </a:xfrm>
      </p:grpSpPr>
      <p:sp>
        <p:nvSpPr>
          <p:cNvPr id="4" name="Rettangolo 6"/>
          <p:cNvSpPr/>
          <p:nvPr/>
        </p:nvSpPr>
        <p:spPr>
          <a:xfrm>
            <a:off x="1000125" y="3267075"/>
            <a:ext cx="74072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lnSpc>
                <a:spcPct val="80000"/>
              </a:lnSpc>
              <a:spcBef>
                <a:spcPct val="20000"/>
              </a:spcBef>
              <a:buClr>
                <a:schemeClr val="tx2"/>
              </a:buClr>
              <a:buSzPct val="150000"/>
              <a:buFont typeface="Wingdings" pitchFamily="2" charset="2"/>
              <a:buNone/>
              <a:defRPr/>
            </a:pPr>
            <a:endParaRPr lang="en-US"/>
          </a:p>
        </p:txBody>
      </p:sp>
      <p:sp>
        <p:nvSpPr>
          <p:cNvPr id="2" name="Titolo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lang="it-IT" smtClean="0"/>
              <a:t>Fare clic per modificare lo stile del titolo</a:t>
            </a:r>
            <a:endParaRPr lang="en-US"/>
          </a:p>
        </p:txBody>
      </p:sp>
      <p:sp>
        <p:nvSpPr>
          <p:cNvPr id="3" name="Segnaposto testo 2"/>
          <p:cNvSpPr>
            <a:spLocks noGrp="1"/>
          </p:cNvSpPr>
          <p:nvPr>
            <p:ph type="body" idx="1"/>
          </p:nvPr>
        </p:nvSpPr>
        <p:spPr>
          <a:xfrm>
            <a:off x="722313" y="3287713"/>
            <a:ext cx="7772400" cy="1509712"/>
          </a:xfrm>
        </p:spPr>
        <p:txBody>
          <a:bodyPr rIns="128016"/>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it-IT" smtClean="0"/>
              <a:t>Fare clic per modificare stili del testo dello schema</a:t>
            </a:r>
          </a:p>
        </p:txBody>
      </p:sp>
      <p:sp>
        <p:nvSpPr>
          <p:cNvPr id="5" name="Segnaposto data 7"/>
          <p:cNvSpPr>
            <a:spLocks noGrp="1"/>
          </p:cNvSpPr>
          <p:nvPr>
            <p:ph type="dt" sz="half" idx="10"/>
          </p:nvPr>
        </p:nvSpPr>
        <p:spPr>
          <a:xfrm>
            <a:off x="5562600" y="6513513"/>
            <a:ext cx="3001963" cy="274637"/>
          </a:xfrm>
        </p:spPr>
        <p:txBody>
          <a:bodyPr vert="horz" rtlCol="0"/>
          <a:lstStyle>
            <a:lvl1pPr>
              <a:defRPr/>
            </a:lvl1pPr>
            <a:extLst/>
          </a:lstStyle>
          <a:p>
            <a:pPr>
              <a:defRPr/>
            </a:pPr>
            <a:endParaRPr lang="it-IT"/>
          </a:p>
        </p:txBody>
      </p:sp>
      <p:sp>
        <p:nvSpPr>
          <p:cNvPr id="6" name="Segnaposto numero diapositiva 8"/>
          <p:cNvSpPr>
            <a:spLocks noGrp="1"/>
          </p:cNvSpPr>
          <p:nvPr>
            <p:ph type="sldNum" sz="quarter" idx="11"/>
          </p:nvPr>
        </p:nvSpPr>
        <p:spPr>
          <a:xfrm>
            <a:off x="8639175" y="6513513"/>
            <a:ext cx="463550" cy="274637"/>
          </a:xfrm>
        </p:spPr>
        <p:txBody>
          <a:bodyPr vert="horz" rtlCol="0"/>
          <a:lstStyle>
            <a:lvl1pPr>
              <a:defRPr smtClean="0">
                <a:solidFill>
                  <a:schemeClr val="tx2">
                    <a:shade val="90000"/>
                  </a:schemeClr>
                </a:solidFill>
              </a:defRPr>
            </a:lvl1pPr>
            <a:extLst/>
          </a:lstStyle>
          <a:p>
            <a:pPr>
              <a:defRPr/>
            </a:pPr>
            <a:fld id="{BC964C0D-58ED-447B-B2CB-57DE37CD7187}" type="slidenum">
              <a:rPr lang="it-IT"/>
              <a:pPr>
                <a:defRPr/>
              </a:pPr>
              <a:t>‹N›</a:t>
            </a:fld>
            <a:endParaRPr lang="it-IT"/>
          </a:p>
        </p:txBody>
      </p:sp>
      <p:sp>
        <p:nvSpPr>
          <p:cNvPr id="7" name="Segnaposto piè di pagina 9"/>
          <p:cNvSpPr>
            <a:spLocks noGrp="1"/>
          </p:cNvSpPr>
          <p:nvPr>
            <p:ph type="ftr" sz="quarter" idx="12"/>
          </p:nvPr>
        </p:nvSpPr>
        <p:spPr>
          <a:xfrm>
            <a:off x="1600200" y="6513513"/>
            <a:ext cx="3906838" cy="274637"/>
          </a:xfrm>
        </p:spPr>
        <p:txBody>
          <a:bodyPr vert="horz" rtlCol="0"/>
          <a:lstStyle>
            <a:lvl1pPr>
              <a:defRPr/>
            </a:lvl1pPr>
            <a:extLst/>
          </a:lstStyle>
          <a:p>
            <a:pPr>
              <a:defRPr/>
            </a:pPr>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5" name="Rettangolo 9"/>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lnSpc>
                <a:spcPct val="80000"/>
              </a:lnSpc>
              <a:spcBef>
                <a:spcPct val="20000"/>
              </a:spcBef>
              <a:buClr>
                <a:schemeClr val="tx2"/>
              </a:buClr>
              <a:buSzPct val="150000"/>
              <a:buFont typeface="Wingdings" pitchFamily="2" charset="2"/>
              <a:buNone/>
              <a:defRPr/>
            </a:pPr>
            <a:endParaRPr lang="en-US"/>
          </a:p>
        </p:txBody>
      </p:sp>
      <p:sp>
        <p:nvSpPr>
          <p:cNvPr id="2" name="Titolo 1"/>
          <p:cNvSpPr>
            <a:spLocks noGrp="1"/>
          </p:cNvSpPr>
          <p:nvPr>
            <p:ph type="title"/>
          </p:nvPr>
        </p:nvSpPr>
        <p:spPr/>
        <p:txBody>
          <a:bodyPr/>
          <a:lstStyle>
            <a:extLst/>
          </a:lstStyle>
          <a:p>
            <a:r>
              <a:rPr lang="it-IT" smtClean="0"/>
              <a:t>Fare clic per modificare lo stile del titolo</a:t>
            </a:r>
            <a:endParaRPr lang="en-US"/>
          </a:p>
        </p:txBody>
      </p:sp>
      <p:sp>
        <p:nvSpPr>
          <p:cNvPr id="3" name="Segnaposto contenuto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data 4"/>
          <p:cNvSpPr>
            <a:spLocks noGrp="1"/>
          </p:cNvSpPr>
          <p:nvPr>
            <p:ph type="dt" sz="half" idx="10"/>
          </p:nvPr>
        </p:nvSpPr>
        <p:spPr/>
        <p:txBody>
          <a:bodyPr/>
          <a:lstStyle>
            <a:lvl1pPr>
              <a:defRPr/>
            </a:lvl1pPr>
            <a:extLst/>
          </a:lstStyle>
          <a:p>
            <a:pPr>
              <a:defRPr/>
            </a:pPr>
            <a:endParaRPr lang="it-IT"/>
          </a:p>
        </p:txBody>
      </p:sp>
      <p:sp>
        <p:nvSpPr>
          <p:cNvPr id="7" name="Segnaposto piè di pagina 5"/>
          <p:cNvSpPr>
            <a:spLocks noGrp="1"/>
          </p:cNvSpPr>
          <p:nvPr>
            <p:ph type="ftr" sz="quarter" idx="11"/>
          </p:nvPr>
        </p:nvSpPr>
        <p:spPr/>
        <p:txBody>
          <a:bodyPr/>
          <a:lstStyle>
            <a:lvl1pPr>
              <a:defRPr/>
            </a:lvl1pPr>
            <a:extLst/>
          </a:lstStyle>
          <a:p>
            <a:pPr>
              <a:defRPr/>
            </a:pPr>
            <a:endParaRPr lang="it-IT"/>
          </a:p>
        </p:txBody>
      </p:sp>
      <p:sp>
        <p:nvSpPr>
          <p:cNvPr id="8" name="Segnaposto numero diapositiva 6"/>
          <p:cNvSpPr>
            <a:spLocks noGrp="1"/>
          </p:cNvSpPr>
          <p:nvPr>
            <p:ph type="sldNum" sz="quarter" idx="12"/>
          </p:nvPr>
        </p:nvSpPr>
        <p:spPr>
          <a:xfrm>
            <a:off x="8640763" y="6515100"/>
            <a:ext cx="465137" cy="273050"/>
          </a:xfrm>
        </p:spPr>
        <p:txBody>
          <a:bodyPr/>
          <a:lstStyle>
            <a:lvl1pPr>
              <a:defRPr/>
            </a:lvl1pPr>
            <a:extLst/>
          </a:lstStyle>
          <a:p>
            <a:pPr>
              <a:defRPr/>
            </a:pPr>
            <a:fld id="{3124B602-D04A-4D7F-B6B2-05A8B49B08CC}"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7" name="Rettangolo 9"/>
          <p:cNvSpPr/>
          <p:nvPr/>
        </p:nvSpPr>
        <p:spPr>
          <a:xfrm>
            <a:off x="617538" y="2165350"/>
            <a:ext cx="3748087"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a:lnSpc>
                <a:spcPct val="80000"/>
              </a:lnSpc>
              <a:spcBef>
                <a:spcPct val="20000"/>
              </a:spcBef>
              <a:buClr>
                <a:schemeClr val="tx2"/>
              </a:buClr>
              <a:buSzPct val="150000"/>
              <a:buFont typeface="Wingdings" pitchFamily="2" charset="2"/>
              <a:buNone/>
              <a:defRPr/>
            </a:pPr>
            <a:endParaRPr lang="en-US"/>
          </a:p>
        </p:txBody>
      </p:sp>
      <p:sp>
        <p:nvSpPr>
          <p:cNvPr id="8" name="Rettangolo 10"/>
          <p:cNvSpPr/>
          <p:nvPr/>
        </p:nvSpPr>
        <p:spPr>
          <a:xfrm>
            <a:off x="4800600" y="2165350"/>
            <a:ext cx="37496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a:lnSpc>
                <a:spcPct val="80000"/>
              </a:lnSpc>
              <a:spcBef>
                <a:spcPct val="20000"/>
              </a:spcBef>
              <a:buClr>
                <a:schemeClr val="tx2"/>
              </a:buClr>
              <a:buSzPct val="150000"/>
              <a:buFont typeface="Wingdings" pitchFamily="2" charset="2"/>
              <a:buNone/>
              <a:defRPr/>
            </a:pPr>
            <a:endParaRPr lang="en-US"/>
          </a:p>
        </p:txBody>
      </p:sp>
      <p:sp>
        <p:nvSpPr>
          <p:cNvPr id="2" name="Titolo 1"/>
          <p:cNvSpPr>
            <a:spLocks noGrp="1"/>
          </p:cNvSpPr>
          <p:nvPr>
            <p:ph type="title"/>
          </p:nvPr>
        </p:nvSpPr>
        <p:spPr>
          <a:xfrm>
            <a:off x="457200" y="251948"/>
            <a:ext cx="8229600" cy="1143000"/>
          </a:xfrm>
        </p:spPr>
        <p:txBody>
          <a:bodyPr/>
          <a:lstStyle>
            <a:lvl1pPr>
              <a:defRPr/>
            </a:lvl1pPr>
            <a:extLst/>
          </a:lstStyle>
          <a:p>
            <a:r>
              <a:rPr lang="it-IT" smtClean="0"/>
              <a:t>Fare clic per modificare lo stile del titolo</a:t>
            </a:r>
            <a:endParaRPr lang="en-US"/>
          </a:p>
        </p:txBody>
      </p:sp>
      <p:sp>
        <p:nvSpPr>
          <p:cNvPr id="3" name="Segnaposto testo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it-IT" smtClean="0"/>
              <a:t>Fare clic per modificare stili del testo dello schema</a:t>
            </a:r>
          </a:p>
        </p:txBody>
      </p:sp>
      <p:sp>
        <p:nvSpPr>
          <p:cNvPr id="4" name="Segnaposto testo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it-IT" smtClean="0"/>
              <a:t>Fare clic per modificare stili del testo dello schema</a:t>
            </a:r>
          </a:p>
        </p:txBody>
      </p:sp>
      <p:sp>
        <p:nvSpPr>
          <p:cNvPr id="5" name="Segnaposto contenuto 4"/>
          <p:cNvSpPr>
            <a:spLocks noGrp="1"/>
          </p:cNvSpPr>
          <p:nvPr>
            <p:ph sz="quarter" idx="2"/>
          </p:nvPr>
        </p:nvSpPr>
        <p:spPr>
          <a:xfrm>
            <a:off x="457200" y="2362200"/>
            <a:ext cx="4040188" cy="3941763"/>
          </a:xfrm>
        </p:spPr>
        <p:txBody>
          <a:bodyPr/>
          <a:lstStyle>
            <a:lvl1pPr>
              <a:defRPr sz="2200"/>
            </a:lvl1pPr>
            <a:lvl2pPr>
              <a:defRPr sz="2000"/>
            </a:lvl2pPr>
            <a:lvl3pPr>
              <a:defRPr sz="1800"/>
            </a:lvl3pPr>
            <a:lvl4pPr>
              <a:defRPr sz="1600"/>
            </a:lvl4pPr>
            <a:lvl5pPr>
              <a:defRPr sz="16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contenuto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9" name="Segnaposto data 6"/>
          <p:cNvSpPr>
            <a:spLocks noGrp="1"/>
          </p:cNvSpPr>
          <p:nvPr>
            <p:ph type="dt" sz="half" idx="10"/>
          </p:nvPr>
        </p:nvSpPr>
        <p:spPr/>
        <p:txBody>
          <a:bodyPr/>
          <a:lstStyle>
            <a:lvl1pPr>
              <a:defRPr/>
            </a:lvl1pPr>
            <a:extLst/>
          </a:lstStyle>
          <a:p>
            <a:pPr>
              <a:defRPr/>
            </a:pPr>
            <a:endParaRPr lang="it-IT"/>
          </a:p>
        </p:txBody>
      </p:sp>
      <p:sp>
        <p:nvSpPr>
          <p:cNvPr id="10" name="Segnaposto piè di pagina 7"/>
          <p:cNvSpPr>
            <a:spLocks noGrp="1"/>
          </p:cNvSpPr>
          <p:nvPr>
            <p:ph type="ftr" sz="quarter" idx="11"/>
          </p:nvPr>
        </p:nvSpPr>
        <p:spPr/>
        <p:txBody>
          <a:bodyPr/>
          <a:lstStyle>
            <a:lvl1pPr>
              <a:defRPr/>
            </a:lvl1pPr>
            <a:extLst/>
          </a:lstStyle>
          <a:p>
            <a:pPr>
              <a:defRPr/>
            </a:pPr>
            <a:endParaRPr lang="it-IT"/>
          </a:p>
        </p:txBody>
      </p:sp>
      <p:sp>
        <p:nvSpPr>
          <p:cNvPr id="11" name="Segnaposto numero diapositiva 8"/>
          <p:cNvSpPr>
            <a:spLocks noGrp="1"/>
          </p:cNvSpPr>
          <p:nvPr>
            <p:ph type="sldNum" sz="quarter" idx="12"/>
          </p:nvPr>
        </p:nvSpPr>
        <p:spPr>
          <a:xfrm>
            <a:off x="8640763" y="6515100"/>
            <a:ext cx="465137" cy="273050"/>
          </a:xfrm>
        </p:spPr>
        <p:txBody>
          <a:bodyPr/>
          <a:lstStyle>
            <a:lvl1pPr>
              <a:defRPr/>
            </a:lvl1pPr>
            <a:extLst/>
          </a:lstStyle>
          <a:p>
            <a:pPr>
              <a:defRPr/>
            </a:pPr>
            <a:fld id="{CA9EFC28-D577-4CB7-8A22-64EF59D9771F}"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3" name="Rettangolo 6"/>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lnSpc>
                <a:spcPct val="80000"/>
              </a:lnSpc>
              <a:spcBef>
                <a:spcPct val="20000"/>
              </a:spcBef>
              <a:buClr>
                <a:schemeClr val="tx2"/>
              </a:buClr>
              <a:buSzPct val="150000"/>
              <a:buFont typeface="Wingdings" pitchFamily="2" charset="2"/>
              <a:buNone/>
              <a:defRPr/>
            </a:pPr>
            <a:endParaRPr lang="en-US"/>
          </a:p>
        </p:txBody>
      </p:sp>
      <p:sp>
        <p:nvSpPr>
          <p:cNvPr id="2" name="Titolo 1"/>
          <p:cNvSpPr>
            <a:spLocks noGrp="1"/>
          </p:cNvSpPr>
          <p:nvPr>
            <p:ph type="title"/>
          </p:nvPr>
        </p:nvSpPr>
        <p:spPr>
          <a:xfrm>
            <a:off x="457200" y="253218"/>
            <a:ext cx="8229600" cy="1143000"/>
          </a:xfrm>
        </p:spPr>
        <p:txBody>
          <a:bodyPr/>
          <a:lstStyle>
            <a:extLst/>
          </a:lstStyle>
          <a:p>
            <a:r>
              <a:rPr lang="it-IT" smtClean="0"/>
              <a:t>Fare clic per modificare lo stile del titolo</a:t>
            </a:r>
            <a:endParaRPr lang="en-US"/>
          </a:p>
        </p:txBody>
      </p:sp>
      <p:sp>
        <p:nvSpPr>
          <p:cNvPr id="4" name="Segnaposto data 2"/>
          <p:cNvSpPr>
            <a:spLocks noGrp="1"/>
          </p:cNvSpPr>
          <p:nvPr>
            <p:ph type="dt" sz="half" idx="10"/>
          </p:nvPr>
        </p:nvSpPr>
        <p:spPr/>
        <p:txBody>
          <a:bodyPr/>
          <a:lstStyle>
            <a:lvl1pPr>
              <a:defRPr/>
            </a:lvl1pPr>
            <a:extLst/>
          </a:lstStyle>
          <a:p>
            <a:pPr>
              <a:defRPr/>
            </a:pPr>
            <a:endParaRPr lang="it-IT"/>
          </a:p>
        </p:txBody>
      </p:sp>
      <p:sp>
        <p:nvSpPr>
          <p:cNvPr id="5" name="Segnaposto piè di pagina 3"/>
          <p:cNvSpPr>
            <a:spLocks noGrp="1"/>
          </p:cNvSpPr>
          <p:nvPr>
            <p:ph type="ftr" sz="quarter" idx="11"/>
          </p:nvPr>
        </p:nvSpPr>
        <p:spPr/>
        <p:txBody>
          <a:bodyPr/>
          <a:lstStyle>
            <a:lvl1pPr>
              <a:defRPr/>
            </a:lvl1pPr>
            <a:extLst/>
          </a:lstStyle>
          <a:p>
            <a:pPr>
              <a:defRPr/>
            </a:pPr>
            <a:endParaRPr lang="it-IT"/>
          </a:p>
        </p:txBody>
      </p:sp>
      <p:sp>
        <p:nvSpPr>
          <p:cNvPr id="6" name="Segnaposto numero diapositiva 4"/>
          <p:cNvSpPr>
            <a:spLocks noGrp="1"/>
          </p:cNvSpPr>
          <p:nvPr>
            <p:ph type="sldNum" sz="quarter" idx="12"/>
          </p:nvPr>
        </p:nvSpPr>
        <p:spPr/>
        <p:txBody>
          <a:bodyPr/>
          <a:lstStyle>
            <a:lvl1pPr>
              <a:defRPr/>
            </a:lvl1pPr>
            <a:extLst/>
          </a:lstStyle>
          <a:p>
            <a:pPr>
              <a:defRPr/>
            </a:pPr>
            <a:fld id="{C9A404EB-28F1-4147-BB74-66387D60DF70}"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piè di pagina 2"/>
          <p:cNvSpPr>
            <a:spLocks noGrp="1"/>
          </p:cNvSpPr>
          <p:nvPr>
            <p:ph type="ftr" sz="quarter" idx="10"/>
          </p:nvPr>
        </p:nvSpPr>
        <p:spPr/>
        <p:txBody>
          <a:bodyPr/>
          <a:lstStyle>
            <a:lvl1pPr>
              <a:defRPr/>
            </a:lvl1pPr>
          </a:lstStyle>
          <a:p>
            <a:pPr>
              <a:defRPr/>
            </a:pPr>
            <a:endParaRPr lang="it-IT"/>
          </a:p>
        </p:txBody>
      </p:sp>
      <p:sp>
        <p:nvSpPr>
          <p:cNvPr id="3" name="Segnaposto data 13"/>
          <p:cNvSpPr>
            <a:spLocks noGrp="1"/>
          </p:cNvSpPr>
          <p:nvPr>
            <p:ph type="dt" sz="half" idx="11"/>
          </p:nvPr>
        </p:nvSpPr>
        <p:spPr/>
        <p:txBody>
          <a:bodyPr/>
          <a:lstStyle>
            <a:lvl1pPr>
              <a:defRPr/>
            </a:lvl1pPr>
          </a:lstStyle>
          <a:p>
            <a:pPr>
              <a:defRPr/>
            </a:pPr>
            <a:endParaRPr lang="it-IT"/>
          </a:p>
        </p:txBody>
      </p:sp>
      <p:sp>
        <p:nvSpPr>
          <p:cNvPr id="4" name="Segnaposto numero diapositiva 22"/>
          <p:cNvSpPr>
            <a:spLocks noGrp="1"/>
          </p:cNvSpPr>
          <p:nvPr>
            <p:ph type="sldNum" sz="quarter" idx="12"/>
          </p:nvPr>
        </p:nvSpPr>
        <p:spPr/>
        <p:txBody>
          <a:bodyPr/>
          <a:lstStyle>
            <a:lvl1pPr>
              <a:defRPr/>
            </a:lvl1pPr>
          </a:lstStyle>
          <a:p>
            <a:pPr>
              <a:defRPr/>
            </a:pPr>
            <a:fld id="{66699EB5-2830-428A-B9E0-84470F7E5DA7}"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bg>
      <p:bgRef idx="1001">
        <a:schemeClr val="bg2"/>
      </p:bgRef>
    </p:bg>
    <p:spTree>
      <p:nvGrpSpPr>
        <p:cNvPr id="1" name=""/>
        <p:cNvGrpSpPr/>
        <p:nvPr/>
      </p:nvGrpSpPr>
      <p:grpSpPr>
        <a:xfrm>
          <a:off x="0" y="0"/>
          <a:ext cx="0" cy="0"/>
          <a:chOff x="0" y="0"/>
          <a:chExt cx="0" cy="0"/>
        </a:xfrm>
      </p:grpSpPr>
      <p:sp>
        <p:nvSpPr>
          <p:cNvPr id="5" name="Rettangolo 7"/>
          <p:cNvSpPr/>
          <p:nvPr/>
        </p:nvSpPr>
        <p:spPr>
          <a:xfrm>
            <a:off x="5057775" y="1057275"/>
            <a:ext cx="3748088"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lnSpc>
                <a:spcPct val="80000"/>
              </a:lnSpc>
              <a:spcBef>
                <a:spcPct val="20000"/>
              </a:spcBef>
              <a:buClr>
                <a:schemeClr val="tx2"/>
              </a:buClr>
              <a:buSzPct val="150000"/>
              <a:buFont typeface="Wingdings" pitchFamily="2" charset="2"/>
              <a:buNone/>
              <a:defRPr/>
            </a:pPr>
            <a:endParaRPr lang="en-US"/>
          </a:p>
        </p:txBody>
      </p:sp>
      <p:sp>
        <p:nvSpPr>
          <p:cNvPr id="2" name="Titolo 1"/>
          <p:cNvSpPr>
            <a:spLocks noGrp="1"/>
          </p:cNvSpPr>
          <p:nvPr>
            <p:ph type="title"/>
          </p:nvPr>
        </p:nvSpPr>
        <p:spPr>
          <a:xfrm>
            <a:off x="4963136" y="304800"/>
            <a:ext cx="3931920" cy="762000"/>
          </a:xfrm>
        </p:spPr>
        <p:txBody>
          <a:bodyPr/>
          <a:lstStyle>
            <a:lvl1pPr marL="0" algn="r">
              <a:buNone/>
              <a:defRPr sz="2000" b="1"/>
            </a:lvl1pPr>
            <a:extLst/>
          </a:lstStyle>
          <a:p>
            <a:r>
              <a:rPr lang="it-IT" smtClean="0"/>
              <a:t>Fare clic per modificare lo stile del titolo</a:t>
            </a:r>
            <a:endParaRPr lang="en-US"/>
          </a:p>
        </p:txBody>
      </p:sp>
      <p:sp>
        <p:nvSpPr>
          <p:cNvPr id="3" name="Segnaposto testo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a:r>
              <a:rPr lang="it-IT" smtClean="0"/>
              <a:t>Fare clic per modificare stili del testo dello schema</a:t>
            </a:r>
          </a:p>
        </p:txBody>
      </p:sp>
      <p:sp>
        <p:nvSpPr>
          <p:cNvPr id="4" name="Segnaposto contenuto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data 8"/>
          <p:cNvSpPr>
            <a:spLocks noGrp="1"/>
          </p:cNvSpPr>
          <p:nvPr>
            <p:ph type="dt" sz="half" idx="10"/>
          </p:nvPr>
        </p:nvSpPr>
        <p:spPr>
          <a:xfrm>
            <a:off x="5562600" y="6513513"/>
            <a:ext cx="3001963" cy="274637"/>
          </a:xfrm>
        </p:spPr>
        <p:txBody>
          <a:bodyPr vert="horz" rtlCol="0"/>
          <a:lstStyle>
            <a:lvl1pPr>
              <a:defRPr/>
            </a:lvl1pPr>
            <a:extLst/>
          </a:lstStyle>
          <a:p>
            <a:pPr>
              <a:defRPr/>
            </a:pPr>
            <a:endParaRPr lang="it-IT"/>
          </a:p>
        </p:txBody>
      </p:sp>
      <p:sp>
        <p:nvSpPr>
          <p:cNvPr id="7" name="Segnaposto numero diapositiva 9"/>
          <p:cNvSpPr>
            <a:spLocks noGrp="1"/>
          </p:cNvSpPr>
          <p:nvPr>
            <p:ph type="sldNum" sz="quarter" idx="11"/>
          </p:nvPr>
        </p:nvSpPr>
        <p:spPr>
          <a:xfrm>
            <a:off x="8639175" y="6513513"/>
            <a:ext cx="463550" cy="274637"/>
          </a:xfrm>
        </p:spPr>
        <p:txBody>
          <a:bodyPr vert="horz" rtlCol="0"/>
          <a:lstStyle>
            <a:lvl1pPr>
              <a:defRPr smtClean="0">
                <a:solidFill>
                  <a:schemeClr val="tx2">
                    <a:shade val="90000"/>
                  </a:schemeClr>
                </a:solidFill>
              </a:defRPr>
            </a:lvl1pPr>
            <a:extLst/>
          </a:lstStyle>
          <a:p>
            <a:pPr>
              <a:defRPr/>
            </a:pPr>
            <a:fld id="{ABE80B0D-F01B-4EF3-9035-C91793B3B7E3}" type="slidenum">
              <a:rPr lang="it-IT"/>
              <a:pPr>
                <a:defRPr/>
              </a:pPr>
              <a:t>‹N›</a:t>
            </a:fld>
            <a:endParaRPr lang="it-IT"/>
          </a:p>
        </p:txBody>
      </p:sp>
      <p:sp>
        <p:nvSpPr>
          <p:cNvPr id="8" name="Segnaposto piè di pagina 10"/>
          <p:cNvSpPr>
            <a:spLocks noGrp="1"/>
          </p:cNvSpPr>
          <p:nvPr>
            <p:ph type="ftr" sz="quarter" idx="12"/>
          </p:nvPr>
        </p:nvSpPr>
        <p:spPr>
          <a:xfrm>
            <a:off x="1600200" y="6513513"/>
            <a:ext cx="3906838" cy="274637"/>
          </a:xfrm>
        </p:spPr>
        <p:txBody>
          <a:bodyPr vert="horz" rtlCol="0"/>
          <a:lstStyle>
            <a:lvl1pPr>
              <a:defRPr/>
            </a:lvl1pPr>
            <a:extLst/>
          </a:lstStyle>
          <a:p>
            <a:pPr>
              <a:defRPr/>
            </a:pPr>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3040443" y="4724400"/>
            <a:ext cx="5486400" cy="664536"/>
          </a:xfrm>
        </p:spPr>
        <p:txBody>
          <a:bodyPr/>
          <a:lstStyle>
            <a:lvl1pPr marL="0" algn="r">
              <a:buNone/>
              <a:defRPr sz="2000" b="1"/>
            </a:lvl1pPr>
            <a:extLst/>
          </a:lstStyle>
          <a:p>
            <a:r>
              <a:rPr lang="it-IT" smtClean="0"/>
              <a:t>Fare clic per modificare lo stile del titolo</a:t>
            </a:r>
            <a:endParaRPr lang="en-US"/>
          </a:p>
        </p:txBody>
      </p:sp>
      <p:sp>
        <p:nvSpPr>
          <p:cNvPr id="4" name="Segnaposto testo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a:r>
              <a:rPr lang="it-IT" smtClean="0"/>
              <a:t>Fare clic per modificare stili del testo dello schema</a:t>
            </a:r>
          </a:p>
        </p:txBody>
      </p:sp>
      <p:sp>
        <p:nvSpPr>
          <p:cNvPr id="13" name="Segnaposto immagine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extLst/>
          </a:lstStyle>
          <a:p>
            <a:pPr lvl="0"/>
            <a:r>
              <a:rPr lang="it-IT" noProof="0" smtClean="0"/>
              <a:t>Fare clic sull'icona per inserire un'immagine</a:t>
            </a:r>
            <a:endParaRPr lang="en-US" noProof="0" dirty="0"/>
          </a:p>
        </p:txBody>
      </p:sp>
      <p:sp>
        <p:nvSpPr>
          <p:cNvPr id="5" name="Segnaposto data 7"/>
          <p:cNvSpPr>
            <a:spLocks noGrp="1"/>
          </p:cNvSpPr>
          <p:nvPr>
            <p:ph type="dt" sz="half" idx="10"/>
          </p:nvPr>
        </p:nvSpPr>
        <p:spPr>
          <a:xfrm>
            <a:off x="5562600" y="6508750"/>
            <a:ext cx="3001963" cy="274638"/>
          </a:xfrm>
        </p:spPr>
        <p:txBody>
          <a:bodyPr vert="horz" rtlCol="0"/>
          <a:lstStyle>
            <a:lvl1pPr>
              <a:defRPr/>
            </a:lvl1pPr>
            <a:extLst/>
          </a:lstStyle>
          <a:p>
            <a:pPr>
              <a:defRPr/>
            </a:pPr>
            <a:endParaRPr lang="it-IT"/>
          </a:p>
        </p:txBody>
      </p:sp>
      <p:sp>
        <p:nvSpPr>
          <p:cNvPr id="6" name="Segnaposto numero diapositiva 8"/>
          <p:cNvSpPr>
            <a:spLocks noGrp="1"/>
          </p:cNvSpPr>
          <p:nvPr>
            <p:ph type="sldNum" sz="quarter" idx="11"/>
          </p:nvPr>
        </p:nvSpPr>
        <p:spPr>
          <a:xfrm>
            <a:off x="8639175" y="6508750"/>
            <a:ext cx="463550" cy="274638"/>
          </a:xfrm>
        </p:spPr>
        <p:txBody>
          <a:bodyPr vert="horz" rtlCol="0"/>
          <a:lstStyle>
            <a:lvl1pPr>
              <a:defRPr smtClean="0">
                <a:solidFill>
                  <a:schemeClr val="tx2">
                    <a:shade val="90000"/>
                  </a:schemeClr>
                </a:solidFill>
              </a:defRPr>
            </a:lvl1pPr>
            <a:extLst/>
          </a:lstStyle>
          <a:p>
            <a:pPr>
              <a:defRPr/>
            </a:pPr>
            <a:fld id="{4CE499B1-031E-483E-B209-FB3F9399E9DD}" type="slidenum">
              <a:rPr lang="it-IT"/>
              <a:pPr>
                <a:defRPr/>
              </a:pPr>
              <a:t>‹N›</a:t>
            </a:fld>
            <a:endParaRPr lang="it-IT"/>
          </a:p>
        </p:txBody>
      </p:sp>
      <p:sp>
        <p:nvSpPr>
          <p:cNvPr id="7" name="Segnaposto piè di pagina 9"/>
          <p:cNvSpPr>
            <a:spLocks noGrp="1"/>
          </p:cNvSpPr>
          <p:nvPr>
            <p:ph type="ftr" sz="quarter" idx="12"/>
          </p:nvPr>
        </p:nvSpPr>
        <p:spPr>
          <a:xfrm>
            <a:off x="1600200" y="6508750"/>
            <a:ext cx="3906838" cy="274638"/>
          </a:xfrm>
        </p:spPr>
        <p:txBody>
          <a:bodyPr vert="horz" rtlCol="0"/>
          <a:lstStyle>
            <a:lvl1pPr>
              <a:defRPr/>
            </a:lvl1pPr>
            <a:extLst/>
          </a:lstStyle>
          <a:p>
            <a:pPr>
              <a:defRPr/>
            </a:pPr>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Arrotonda angolo diagonale rettangolo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lnSpc>
                <a:spcPct val="80000"/>
              </a:lnSpc>
              <a:spcBef>
                <a:spcPct val="20000"/>
              </a:spcBef>
              <a:buClr>
                <a:schemeClr val="tx2"/>
              </a:buClr>
              <a:buSzPct val="150000"/>
              <a:buFont typeface="Wingdings" pitchFamily="2" charset="2"/>
              <a:buNone/>
              <a:defRPr/>
            </a:pPr>
            <a:endParaRPr lang="en-US"/>
          </a:p>
        </p:txBody>
      </p:sp>
      <p:sp>
        <p:nvSpPr>
          <p:cNvPr id="3" name="Segnaposto piè di pagina 2"/>
          <p:cNvSpPr>
            <a:spLocks noGrp="1"/>
          </p:cNvSpPr>
          <p:nvPr>
            <p:ph type="ftr" sz="quarter" idx="3"/>
          </p:nvPr>
        </p:nvSpPr>
        <p:spPr>
          <a:xfrm>
            <a:off x="1295400" y="6400800"/>
            <a:ext cx="4211638" cy="274638"/>
          </a:xfrm>
          <a:prstGeom prst="rect">
            <a:avLst/>
          </a:prstGeom>
        </p:spPr>
        <p:txBody>
          <a:bodyPr/>
          <a:lstStyle>
            <a:lvl1pPr algn="r" eaLnBrk="1" latinLnBrk="0" hangingPunct="1">
              <a:lnSpc>
                <a:spcPct val="80000"/>
              </a:lnSpc>
              <a:spcBef>
                <a:spcPct val="20000"/>
              </a:spcBef>
              <a:buClr>
                <a:schemeClr val="tx2"/>
              </a:buClr>
              <a:buSzPct val="150000"/>
              <a:buFont typeface="Wingdings" pitchFamily="2" charset="2"/>
              <a:buNone/>
              <a:defRPr kumimoji="0" sz="1300">
                <a:solidFill>
                  <a:schemeClr val="bg2">
                    <a:tint val="60000"/>
                    <a:satMod val="155000"/>
                  </a:schemeClr>
                </a:solidFill>
                <a:cs typeface="+mn-cs"/>
              </a:defRPr>
            </a:lvl1pPr>
            <a:extLst/>
          </a:lstStyle>
          <a:p>
            <a:pPr>
              <a:defRPr/>
            </a:pPr>
            <a:endParaRPr lang="it-IT"/>
          </a:p>
        </p:txBody>
      </p:sp>
      <p:sp>
        <p:nvSpPr>
          <p:cNvPr id="14" name="Segnaposto data 13"/>
          <p:cNvSpPr>
            <a:spLocks noGrp="1"/>
          </p:cNvSpPr>
          <p:nvPr>
            <p:ph type="dt" sz="half" idx="2"/>
          </p:nvPr>
        </p:nvSpPr>
        <p:spPr>
          <a:xfrm>
            <a:off x="5562600" y="6400800"/>
            <a:ext cx="3001963" cy="274638"/>
          </a:xfrm>
          <a:prstGeom prst="rect">
            <a:avLst/>
          </a:prstGeom>
        </p:spPr>
        <p:txBody>
          <a:bodyPr/>
          <a:lstStyle>
            <a:lvl1pPr algn="l" eaLnBrk="1" latinLnBrk="0" hangingPunct="1">
              <a:lnSpc>
                <a:spcPct val="80000"/>
              </a:lnSpc>
              <a:spcBef>
                <a:spcPct val="20000"/>
              </a:spcBef>
              <a:buClr>
                <a:schemeClr val="tx2"/>
              </a:buClr>
              <a:buSzPct val="150000"/>
              <a:buFont typeface="Wingdings" pitchFamily="2" charset="2"/>
              <a:buNone/>
              <a:defRPr kumimoji="0" sz="1300">
                <a:solidFill>
                  <a:schemeClr val="bg2">
                    <a:tint val="60000"/>
                    <a:satMod val="155000"/>
                  </a:schemeClr>
                </a:solidFill>
                <a:cs typeface="+mn-cs"/>
              </a:defRPr>
            </a:lvl1pPr>
            <a:extLst/>
          </a:lstStyle>
          <a:p>
            <a:pPr>
              <a:defRPr/>
            </a:pPr>
            <a:endParaRPr lang="it-IT"/>
          </a:p>
        </p:txBody>
      </p:sp>
      <p:sp>
        <p:nvSpPr>
          <p:cNvPr id="23" name="Segnaposto numero diapositiva 22"/>
          <p:cNvSpPr>
            <a:spLocks noGrp="1"/>
          </p:cNvSpPr>
          <p:nvPr>
            <p:ph type="sldNum" sz="quarter" idx="4"/>
          </p:nvPr>
        </p:nvSpPr>
        <p:spPr>
          <a:xfrm>
            <a:off x="8639175" y="6515100"/>
            <a:ext cx="463550" cy="273050"/>
          </a:xfrm>
          <a:prstGeom prst="rect">
            <a:avLst/>
          </a:prstGeom>
        </p:spPr>
        <p:txBody>
          <a:bodyPr anchor="ctr"/>
          <a:lstStyle>
            <a:lvl1pPr algn="r" eaLnBrk="1" latinLnBrk="0" hangingPunct="1">
              <a:lnSpc>
                <a:spcPct val="80000"/>
              </a:lnSpc>
              <a:spcBef>
                <a:spcPct val="20000"/>
              </a:spcBef>
              <a:buClr>
                <a:schemeClr val="tx2"/>
              </a:buClr>
              <a:buSzPct val="150000"/>
              <a:buFont typeface="Wingdings" pitchFamily="2" charset="2"/>
              <a:buNone/>
              <a:defRPr kumimoji="0" sz="1600" smtClean="0">
                <a:solidFill>
                  <a:schemeClr val="tx2">
                    <a:shade val="90000"/>
                  </a:schemeClr>
                </a:solidFill>
                <a:effectLst/>
                <a:cs typeface="+mn-cs"/>
              </a:defRPr>
            </a:lvl1pPr>
            <a:extLst/>
          </a:lstStyle>
          <a:p>
            <a:pPr>
              <a:defRPr/>
            </a:pPr>
            <a:fld id="{45574470-DA78-4CDE-B1B9-6E54F2236E7B}" type="slidenum">
              <a:rPr lang="it-IT"/>
              <a:pPr>
                <a:defRPr/>
              </a:pPr>
              <a:t>‹N›</a:t>
            </a:fld>
            <a:endParaRPr lang="it-IT"/>
          </a:p>
        </p:txBody>
      </p:sp>
      <p:sp>
        <p:nvSpPr>
          <p:cNvPr id="22" name="Segnaposto titolo 21"/>
          <p:cNvSpPr>
            <a:spLocks noGrp="1"/>
          </p:cNvSpPr>
          <p:nvPr>
            <p:ph type="title"/>
          </p:nvPr>
        </p:nvSpPr>
        <p:spPr>
          <a:xfrm>
            <a:off x="457200" y="254000"/>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lang="it-IT" smtClean="0"/>
              <a:t>Fare clic per modificare lo stile del titolo</a:t>
            </a:r>
            <a:endParaRPr lang="en-US"/>
          </a:p>
        </p:txBody>
      </p:sp>
      <p:sp>
        <p:nvSpPr>
          <p:cNvPr id="1033" name="Segnaposto testo 12"/>
          <p:cNvSpPr>
            <a:spLocks noGrp="1"/>
          </p:cNvSpPr>
          <p:nvPr>
            <p:ph type="body" idx="1"/>
          </p:nvPr>
        </p:nvSpPr>
        <p:spPr bwMode="auto">
          <a:xfrm>
            <a:off x="457200" y="16462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smtClean="0"/>
          </a:p>
        </p:txBody>
      </p:sp>
    </p:spTree>
  </p:cSld>
  <p:clrMap bg1="dk1" tx1="lt1" bg2="dk2" tx2="lt2" accent1="accent1" accent2="accent2" accent3="accent3" accent4="accent4" accent5="accent5" accent6="accent6" hlink="hlink" folHlink="folHlink"/>
  <p:sldLayoutIdLst>
    <p:sldLayoutId id="2147484002" r:id="rId1"/>
    <p:sldLayoutId id="2147484003" r:id="rId2"/>
    <p:sldLayoutId id="2147484004" r:id="rId3"/>
    <p:sldLayoutId id="2147484005" r:id="rId4"/>
    <p:sldLayoutId id="2147484006" r:id="rId5"/>
    <p:sldLayoutId id="2147484007" r:id="rId6"/>
    <p:sldLayoutId id="2147484001" r:id="rId7"/>
    <p:sldLayoutId id="2147484008" r:id="rId8"/>
    <p:sldLayoutId id="2147484009" r:id="rId9"/>
    <p:sldLayoutId id="2147484000" r:id="rId10"/>
    <p:sldLayoutId id="2147483999" r:id="rId11"/>
    <p:sldLayoutId id="2147484010" r:id="rId12"/>
    <p:sldLayoutId id="2147484011" r:id="rId13"/>
    <p:sldLayoutId id="2147484012" r:id="rId14"/>
  </p:sldLayoutIdLst>
  <p:txStyles>
    <p:titleStyle>
      <a:lvl1pPr marL="53975" indent="-53975" algn="r" rtl="0" fontAlgn="base">
        <a:spcBef>
          <a:spcPct val="0"/>
        </a:spcBef>
        <a:spcAft>
          <a:spcPct val="0"/>
        </a:spcAft>
        <a:defRPr sz="4600" kern="1200">
          <a:solidFill>
            <a:srgbClr val="CECECE"/>
          </a:solidFill>
          <a:effectLst>
            <a:outerShdw blurRad="38100" dist="25500" dir="5400000" algn="tl" rotWithShape="0">
              <a:srgbClr val="000000">
                <a:satMod val="180000"/>
                <a:alpha val="75000"/>
              </a:srgbClr>
            </a:outerShdw>
          </a:effectLst>
          <a:latin typeface="+mj-lt"/>
          <a:ea typeface="+mj-ea"/>
          <a:cs typeface="+mj-cs"/>
        </a:defRPr>
      </a:lvl1pPr>
      <a:lvl2pPr marL="53975" indent="-53975" algn="r" rtl="0" fontAlgn="base">
        <a:spcBef>
          <a:spcPct val="0"/>
        </a:spcBef>
        <a:spcAft>
          <a:spcPct val="0"/>
        </a:spcAft>
        <a:defRPr sz="4600">
          <a:solidFill>
            <a:srgbClr val="CECECE"/>
          </a:solidFill>
          <a:latin typeface="Rockwell" pitchFamily="18" charset="0"/>
        </a:defRPr>
      </a:lvl2pPr>
      <a:lvl3pPr marL="53975" indent="-53975" algn="r" rtl="0" fontAlgn="base">
        <a:spcBef>
          <a:spcPct val="0"/>
        </a:spcBef>
        <a:spcAft>
          <a:spcPct val="0"/>
        </a:spcAft>
        <a:defRPr sz="4600">
          <a:solidFill>
            <a:srgbClr val="CECECE"/>
          </a:solidFill>
          <a:latin typeface="Rockwell" pitchFamily="18" charset="0"/>
        </a:defRPr>
      </a:lvl3pPr>
      <a:lvl4pPr marL="53975" indent="-53975" algn="r" rtl="0" fontAlgn="base">
        <a:spcBef>
          <a:spcPct val="0"/>
        </a:spcBef>
        <a:spcAft>
          <a:spcPct val="0"/>
        </a:spcAft>
        <a:defRPr sz="4600">
          <a:solidFill>
            <a:srgbClr val="CECECE"/>
          </a:solidFill>
          <a:latin typeface="Rockwell" pitchFamily="18" charset="0"/>
        </a:defRPr>
      </a:lvl4pPr>
      <a:lvl5pPr marL="53975" indent="-53975" algn="r" rtl="0" fontAlgn="base">
        <a:spcBef>
          <a:spcPct val="0"/>
        </a:spcBef>
        <a:spcAft>
          <a:spcPct val="0"/>
        </a:spcAft>
        <a:defRPr sz="4600">
          <a:solidFill>
            <a:srgbClr val="CECECE"/>
          </a:solidFill>
          <a:latin typeface="Rockwell" pitchFamily="18" charset="0"/>
        </a:defRPr>
      </a:lvl5pPr>
      <a:lvl6pPr marL="511175" indent="-53975" algn="r" rtl="0" fontAlgn="base">
        <a:spcBef>
          <a:spcPct val="0"/>
        </a:spcBef>
        <a:spcAft>
          <a:spcPct val="0"/>
        </a:spcAft>
        <a:defRPr sz="4600">
          <a:solidFill>
            <a:srgbClr val="CECECE"/>
          </a:solidFill>
          <a:latin typeface="Rockwell" pitchFamily="18" charset="0"/>
        </a:defRPr>
      </a:lvl6pPr>
      <a:lvl7pPr marL="968375" indent="-53975" algn="r" rtl="0" fontAlgn="base">
        <a:spcBef>
          <a:spcPct val="0"/>
        </a:spcBef>
        <a:spcAft>
          <a:spcPct val="0"/>
        </a:spcAft>
        <a:defRPr sz="4600">
          <a:solidFill>
            <a:srgbClr val="CECECE"/>
          </a:solidFill>
          <a:latin typeface="Rockwell" pitchFamily="18" charset="0"/>
        </a:defRPr>
      </a:lvl7pPr>
      <a:lvl8pPr marL="1425575" indent="-53975" algn="r" rtl="0" fontAlgn="base">
        <a:spcBef>
          <a:spcPct val="0"/>
        </a:spcBef>
        <a:spcAft>
          <a:spcPct val="0"/>
        </a:spcAft>
        <a:defRPr sz="4600">
          <a:solidFill>
            <a:srgbClr val="CECECE"/>
          </a:solidFill>
          <a:latin typeface="Rockwell" pitchFamily="18" charset="0"/>
        </a:defRPr>
      </a:lvl8pPr>
      <a:lvl9pPr marL="1882775" indent="-53975" algn="r" rtl="0" fontAlgn="base">
        <a:spcBef>
          <a:spcPct val="0"/>
        </a:spcBef>
        <a:spcAft>
          <a:spcPct val="0"/>
        </a:spcAft>
        <a:defRPr sz="4600">
          <a:solidFill>
            <a:srgbClr val="CECECE"/>
          </a:solidFill>
          <a:latin typeface="Rockwell" pitchFamily="18" charset="0"/>
        </a:defRPr>
      </a:lvl9pPr>
      <a:extLst/>
    </p:titleStyle>
    <p:bodyStyle>
      <a:lvl1pPr marL="292100" indent="-292100" algn="l" rtl="0" fontAlgn="base">
        <a:spcBef>
          <a:spcPct val="0"/>
        </a:spcBef>
        <a:spcAft>
          <a:spcPct val="0"/>
        </a:spcAft>
        <a:buClr>
          <a:schemeClr val="accent1"/>
        </a:buClr>
        <a:buSzPct val="70000"/>
        <a:buFont typeface="Wingdings 2" pitchFamily="18" charset="2"/>
        <a:buChar char=""/>
        <a:defRPr sz="3200" kern="1200">
          <a:solidFill>
            <a:schemeClr val="tx1"/>
          </a:solidFill>
          <a:latin typeface="+mn-lt"/>
          <a:ea typeface="+mn-ea"/>
          <a:cs typeface="+mn-cs"/>
        </a:defRPr>
      </a:lvl1pPr>
      <a:lvl2pPr marL="639763" indent="-228600" algn="l" rtl="0" fontAlgn="base">
        <a:spcBef>
          <a:spcPts val="400"/>
        </a:spcBef>
        <a:spcAft>
          <a:spcPct val="0"/>
        </a:spcAft>
        <a:buClr>
          <a:schemeClr val="accent2"/>
        </a:buClr>
        <a:buSzPct val="90000"/>
        <a:buChar char="•"/>
        <a:defRPr sz="2600" kern="1200">
          <a:solidFill>
            <a:schemeClr val="tx1"/>
          </a:solidFill>
          <a:latin typeface="+mn-lt"/>
          <a:ea typeface="+mn-ea"/>
          <a:cs typeface="+mn-cs"/>
        </a:defRPr>
      </a:lvl2pPr>
      <a:lvl3pPr marL="822325" indent="-190500" algn="l" rtl="0" fontAlgn="base">
        <a:spcBef>
          <a:spcPts val="400"/>
        </a:spcBef>
        <a:spcAft>
          <a:spcPct val="0"/>
        </a:spcAft>
        <a:buClr>
          <a:srgbClr val="5DF0F6"/>
        </a:buClr>
        <a:buSzPct val="100000"/>
        <a:buFont typeface="Wingdings 2" pitchFamily="18" charset="2"/>
        <a:buChar char=""/>
        <a:defRPr sz="2300" kern="1200">
          <a:solidFill>
            <a:schemeClr val="tx1"/>
          </a:solidFill>
          <a:latin typeface="+mn-lt"/>
          <a:ea typeface="+mn-ea"/>
          <a:cs typeface="+mn-cs"/>
        </a:defRPr>
      </a:lvl3pPr>
      <a:lvl4pPr marL="1004888" indent="-182563" algn="l" rtl="0" fontAlgn="base">
        <a:spcBef>
          <a:spcPts val="400"/>
        </a:spcBef>
        <a:spcAft>
          <a:spcPct val="0"/>
        </a:spcAft>
        <a:buClr>
          <a:srgbClr val="5DF0F6"/>
        </a:buClr>
        <a:buSzPct val="100000"/>
        <a:buFont typeface="Wingdings 2" pitchFamily="18" charset="2"/>
        <a:buChar char=""/>
        <a:defRPr sz="2000" kern="1200">
          <a:solidFill>
            <a:schemeClr val="tx1"/>
          </a:solidFill>
          <a:latin typeface="+mn-lt"/>
          <a:ea typeface="+mn-ea"/>
          <a:cs typeface="+mn-cs"/>
        </a:defRPr>
      </a:lvl4pPr>
      <a:lvl5pPr marL="1187450" indent="-182563" algn="l" rtl="0" fontAlgn="base">
        <a:spcBef>
          <a:spcPts val="400"/>
        </a:spcBef>
        <a:spcAft>
          <a:spcPct val="0"/>
        </a:spcAft>
        <a:buClr>
          <a:srgbClr val="5DF0F6"/>
        </a:buClr>
        <a:buSzPct val="100000"/>
        <a:buFont typeface="Wingdings 2" pitchFamily="18" charset="2"/>
        <a:buChar char=""/>
        <a:defRPr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slide" Target="slide27.xml"/><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hyperlink" Target="documenti%20per%20corso/M_I_%20Circ.%2045%20dell'8.8.2007%20iscriz.%20anagrafica%20comunitari.pdf" TargetMode="External"/><Relationship Id="rId4"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documenti%20per%20corso/Testo%20Unico%20Immigrazione%20ottobre%202012.doc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14.xml"/><Relationship Id="rId6" Type="http://schemas.openxmlformats.org/officeDocument/2006/relationships/image" Target="../media/image39.wmf"/><Relationship Id="rId5" Type="http://schemas.openxmlformats.org/officeDocument/2006/relationships/image" Target="../media/image38.wmf"/><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3.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33" Type="http://schemas.openxmlformats.org/officeDocument/2006/relationships/image" Target="../media/image33.png"/><Relationship Id="rId2" Type="http://schemas.openxmlformats.org/officeDocument/2006/relationships/notesSlide" Target="../notesSlides/notesSlide2.xml"/><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32" Type="http://schemas.openxmlformats.org/officeDocument/2006/relationships/image" Target="../media/image32.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10" Type="http://schemas.openxmlformats.org/officeDocument/2006/relationships/image" Target="../media/image10.png"/><Relationship Id="rId19" Type="http://schemas.openxmlformats.org/officeDocument/2006/relationships/image" Target="../media/image19.png"/><Relationship Id="rId31" Type="http://schemas.openxmlformats.org/officeDocument/2006/relationships/image" Target="../media/image31.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png"/><Relationship Id="rId30" Type="http://schemas.openxmlformats.org/officeDocument/2006/relationships/image" Target="../media/image30.png"/></Relationships>
</file>

<file path=ppt/slides/_rels/slide20.xml.rels><?xml version="1.0" encoding="UTF-8" standalone="yes"?>
<Relationships xmlns="http://schemas.openxmlformats.org/package/2006/relationships"><Relationship Id="rId3" Type="http://schemas.openxmlformats.org/officeDocument/2006/relationships/hyperlink" Target="documenti%20per%20corso/M_I_%20Circ.%2019%20del%206.4.2007%20esplicativa%20del%20decreto%2030-2007.doc"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hyperlink" Target="corso%20extracomunitari.ppt#-1,2,Diapositiva 2" TargetMode="External"/></Relationships>
</file>

<file path=ppt/slides/_rels/slide26.xml.rels><?xml version="1.0" encoding="UTF-8" standalone="yes"?>
<Relationships xmlns="http://schemas.openxmlformats.org/package/2006/relationships"><Relationship Id="rId2" Type="http://schemas.openxmlformats.org/officeDocument/2006/relationships/hyperlink" Target="documenti%20per%20corso/Decreto%20Legislativo%20n.%2030-2007%20aggiornato%20a%20novembre%202012.docx"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documenti%20per%20corso/Direttiva%20Europea%202004_38_CE%20comunitari.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documenti%20per%20corso/Decreto%20Legislativo%20n.%2030-2007%20aggiornato%20a%20novembre%202012.docx"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documenti%20per%20corso/Sentenza%20Trib.RE%2013.02.2012%20matrimoni%20gay.pdf"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documenti%20per%20corso/Decreto%20legislativo%20n.%2032%20del%2028%20febbraio%202008%20comunitari.doc"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documenti%20per%20corso/Decreto%20legislativo%20n.%2032%20del%2028%20febbraio%202008%20comunitari.doc" TargetMode="External"/><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a:xfrm>
            <a:off x="457200" y="260648"/>
            <a:ext cx="8229600" cy="1135570"/>
          </a:xfrm>
        </p:spPr>
        <p:txBody>
          <a:bodyPr>
            <a:noAutofit/>
          </a:bodyPr>
          <a:lstStyle/>
          <a:p>
            <a:pPr marL="54864" indent="0" algn="ctr" fontAlgn="auto">
              <a:spcAft>
                <a:spcPts val="0"/>
              </a:spcAft>
              <a:defRPr/>
            </a:pPr>
            <a:r>
              <a:rPr lang="it-IT" sz="4000" b="1" dirty="0" smtClean="0">
                <a:solidFill>
                  <a:schemeClr val="tx2">
                    <a:tint val="100000"/>
                    <a:shade val="90000"/>
                    <a:satMod val="250000"/>
                    <a:alpha val="100000"/>
                  </a:schemeClr>
                </a:solidFill>
              </a:rPr>
              <a:t>L’ingresso in Italia dei </a:t>
            </a:r>
            <a:br>
              <a:rPr lang="it-IT" sz="4000" b="1" dirty="0" smtClean="0">
                <a:solidFill>
                  <a:schemeClr val="tx2">
                    <a:tint val="100000"/>
                    <a:shade val="90000"/>
                    <a:satMod val="250000"/>
                    <a:alpha val="100000"/>
                  </a:schemeClr>
                </a:solidFill>
              </a:rPr>
            </a:br>
            <a:r>
              <a:rPr lang="it-IT" sz="4000" b="1" dirty="0" smtClean="0">
                <a:solidFill>
                  <a:schemeClr val="tx2">
                    <a:tint val="100000"/>
                    <a:shade val="90000"/>
                    <a:satMod val="250000"/>
                    <a:alpha val="100000"/>
                  </a:schemeClr>
                </a:solidFill>
              </a:rPr>
              <a:t>cittadini comunitari</a:t>
            </a:r>
            <a:endParaRPr lang="it-IT" sz="4000" b="1" dirty="0">
              <a:solidFill>
                <a:schemeClr val="tx2">
                  <a:tint val="100000"/>
                  <a:shade val="90000"/>
                  <a:satMod val="250000"/>
                  <a:alpha val="100000"/>
                </a:schemeClr>
              </a:solidFill>
            </a:endParaRPr>
          </a:p>
        </p:txBody>
      </p:sp>
      <p:pic>
        <p:nvPicPr>
          <p:cNvPr id="18434" name="Picture 7" descr="cartina_mondo_globopix"/>
          <p:cNvPicPr>
            <a:picLocks noGrp="1" noChangeAspect="1" noChangeArrowheads="1"/>
          </p:cNvPicPr>
          <p:nvPr>
            <p:ph idx="4294967295"/>
          </p:nvPr>
        </p:nvPicPr>
        <p:blipFill>
          <a:blip r:embed="rId3"/>
          <a:srcRect/>
          <a:stretch>
            <a:fillRect/>
          </a:stretch>
        </p:blipFill>
        <p:spPr>
          <a:xfrm>
            <a:off x="827088" y="1989138"/>
            <a:ext cx="7416800" cy="4238625"/>
          </a:xfr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marL="54864" indent="0" fontAlgn="auto">
              <a:spcAft>
                <a:spcPts val="0"/>
              </a:spcAft>
              <a:defRPr/>
            </a:pPr>
            <a:r>
              <a:rPr lang="it-IT" dirty="0">
                <a:solidFill>
                  <a:schemeClr val="tx2">
                    <a:tint val="100000"/>
                    <a:shade val="90000"/>
                    <a:satMod val="250000"/>
                    <a:alpha val="100000"/>
                  </a:schemeClr>
                </a:solidFill>
              </a:rPr>
              <a:t>Il requisito reddituale</a:t>
            </a:r>
          </a:p>
        </p:txBody>
      </p:sp>
      <p:graphicFrame>
        <p:nvGraphicFramePr>
          <p:cNvPr id="36906" name="Group 42"/>
          <p:cNvGraphicFramePr>
            <a:graphicFrameLocks noGrp="1"/>
          </p:cNvGraphicFramePr>
          <p:nvPr>
            <p:ph sz="half" idx="4294967295"/>
          </p:nvPr>
        </p:nvGraphicFramePr>
        <p:xfrm>
          <a:off x="323850" y="3357563"/>
          <a:ext cx="8280400" cy="2986087"/>
        </p:xfrm>
        <a:graphic>
          <a:graphicData uri="http://schemas.openxmlformats.org/drawingml/2006/table">
            <a:tbl>
              <a:tblPr/>
              <a:tblGrid>
                <a:gridCol w="4251325"/>
                <a:gridCol w="2563813"/>
                <a:gridCol w="1465262"/>
              </a:tblGrid>
              <a:tr h="576263">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it-IT" sz="1600" b="1" i="0" u="none" strike="noStrike" cap="none" normalizeH="0" baseline="0" smtClean="0">
                          <a:ln>
                            <a:noFill/>
                          </a:ln>
                          <a:solidFill>
                            <a:srgbClr val="0070C0"/>
                          </a:solidFill>
                          <a:effectLst/>
                          <a:latin typeface="Arial Unicode MS" pitchFamily="34" charset="-128"/>
                          <a:cs typeface="Arial" charset="0"/>
                        </a:rPr>
                        <a:t>Familiari compreso richiedente</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EF9FB"/>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it-IT" sz="1600" b="1" i="0" u="none" strike="noStrike" cap="none" normalizeH="0" baseline="0" smtClean="0">
                          <a:ln>
                            <a:noFill/>
                          </a:ln>
                          <a:solidFill>
                            <a:srgbClr val="0070C0"/>
                          </a:solidFill>
                          <a:effectLst/>
                          <a:latin typeface="Arial Unicode MS" pitchFamily="34" charset="-128"/>
                          <a:cs typeface="Arial" charset="0"/>
                        </a:rPr>
                        <a:t>Reddito richiesto</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EF9FB"/>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it-IT" sz="1600" b="1" i="0" u="none" strike="noStrike" cap="none" normalizeH="0" baseline="0" smtClean="0">
                          <a:ln>
                            <a:noFill/>
                          </a:ln>
                          <a:solidFill>
                            <a:srgbClr val="0070C0"/>
                          </a:solidFill>
                          <a:effectLst/>
                          <a:latin typeface="Arial Unicode MS" pitchFamily="34" charset="-128"/>
                          <a:cs typeface="Arial" charset="0"/>
                        </a:rPr>
                        <a:t>Importo</a:t>
                      </a:r>
                    </a:p>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it-IT" sz="1600" b="1" i="0" u="none" strike="noStrike" cap="none" normalizeH="0" baseline="0" smtClean="0">
                          <a:ln>
                            <a:noFill/>
                          </a:ln>
                          <a:solidFill>
                            <a:srgbClr val="0070C0"/>
                          </a:solidFill>
                          <a:effectLst/>
                          <a:latin typeface="Arial Unicode MS" pitchFamily="34" charset="-128"/>
                          <a:cs typeface="Arial" charset="0"/>
                        </a:rPr>
                        <a:t>2012</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EF9FB"/>
                    </a:solidFill>
                  </a:tcPr>
                </a:tc>
              </a:tr>
              <a:tr h="307975">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it-IT" sz="1600" b="1" i="0" u="none" strike="noStrike" cap="none" normalizeH="0" baseline="0" smtClean="0">
                          <a:ln>
                            <a:noFill/>
                          </a:ln>
                          <a:solidFill>
                            <a:srgbClr val="0070C0"/>
                          </a:solidFill>
                          <a:effectLst/>
                          <a:latin typeface="Arial Unicode MS" pitchFamily="34" charset="-128"/>
                          <a:cs typeface="Arial" charset="0"/>
                        </a:rPr>
                        <a:t>1</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EF9FB"/>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it-IT" sz="1600" b="1" i="0" u="none" strike="noStrike" cap="none" normalizeH="0" baseline="0" smtClean="0">
                          <a:ln>
                            <a:noFill/>
                          </a:ln>
                          <a:solidFill>
                            <a:srgbClr val="0070C0"/>
                          </a:solidFill>
                          <a:effectLst/>
                          <a:latin typeface="Arial Unicode MS" pitchFamily="34" charset="-128"/>
                          <a:cs typeface="Arial" charset="0"/>
                        </a:rPr>
                        <a:t>Assegno sociale</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EF9FB"/>
                    </a:solidFill>
                  </a:tcPr>
                </a:tc>
                <a:tc>
                  <a:txBody>
                    <a:bodyPr/>
                    <a:lstStyle/>
                    <a:p>
                      <a:pPr marL="0" marR="0" lvl="0" indent="0" algn="r"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rgbClr val="0070C0"/>
                          </a:solidFill>
                          <a:effectLst/>
                          <a:latin typeface="Arial Unicode MS" pitchFamily="34" charset="-128"/>
                          <a:cs typeface="Arial" charset="0"/>
                        </a:rPr>
                        <a:t>5.750,00</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EF9FB"/>
                    </a:solidFill>
                  </a:tcPr>
                </a:tc>
              </a:tr>
              <a:tr h="307975">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it-IT" sz="1600" b="1" i="0" u="none" strike="noStrike" cap="none" normalizeH="0" baseline="0" smtClean="0">
                          <a:ln>
                            <a:noFill/>
                          </a:ln>
                          <a:solidFill>
                            <a:srgbClr val="0070C0"/>
                          </a:solidFill>
                          <a:effectLst/>
                          <a:latin typeface="Arial Unicode MS" pitchFamily="34" charset="-128"/>
                          <a:cs typeface="Arial" charset="0"/>
                        </a:rPr>
                        <a:t>2</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EF9FB"/>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it-IT" sz="1600" b="1" i="0" u="none" strike="noStrike" cap="none" normalizeH="0" baseline="0" smtClean="0">
                          <a:ln>
                            <a:noFill/>
                          </a:ln>
                          <a:solidFill>
                            <a:srgbClr val="0070C0"/>
                          </a:solidFill>
                          <a:effectLst/>
                          <a:latin typeface="Arial Unicode MS" pitchFamily="34" charset="-128"/>
                          <a:cs typeface="Arial" charset="0"/>
                        </a:rPr>
                        <a:t>1,5 A.S.</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EF9FB"/>
                    </a:solidFill>
                  </a:tcPr>
                </a:tc>
                <a:tc>
                  <a:txBody>
                    <a:bodyPr/>
                    <a:lstStyle/>
                    <a:p>
                      <a:pPr marL="0" marR="0" lvl="0" indent="0" algn="r"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rgbClr val="0070C0"/>
                          </a:solidFill>
                          <a:effectLst/>
                          <a:latin typeface="Arial Unicode MS" pitchFamily="34" charset="-128"/>
                          <a:cs typeface="Arial" charset="0"/>
                        </a:rPr>
                        <a:t>8.3625,00</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EF9FB"/>
                    </a:solidFill>
                  </a:tcPr>
                </a:tc>
              </a:tr>
              <a:tr h="307975">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it-IT" sz="1600" b="1" i="0" u="none" strike="noStrike" cap="none" normalizeH="0" baseline="0" smtClean="0">
                          <a:ln>
                            <a:noFill/>
                          </a:ln>
                          <a:solidFill>
                            <a:srgbClr val="0070C0"/>
                          </a:solidFill>
                          <a:effectLst/>
                          <a:latin typeface="Arial Unicode MS" pitchFamily="34" charset="-128"/>
                          <a:cs typeface="Arial" charset="0"/>
                        </a:rPr>
                        <a:t>3</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EF9FB"/>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it-IT" sz="1600" b="1" i="0" u="none" strike="noStrike" cap="none" normalizeH="0" baseline="0" smtClean="0">
                          <a:ln>
                            <a:noFill/>
                          </a:ln>
                          <a:solidFill>
                            <a:srgbClr val="0070C0"/>
                          </a:solidFill>
                          <a:effectLst/>
                          <a:latin typeface="Arial Unicode MS" pitchFamily="34" charset="-128"/>
                          <a:cs typeface="Arial" charset="0"/>
                        </a:rPr>
                        <a:t>Doppio A.S.</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EF9FB"/>
                    </a:solidFill>
                  </a:tcPr>
                </a:tc>
                <a:tc>
                  <a:txBody>
                    <a:bodyPr/>
                    <a:lstStyle/>
                    <a:p>
                      <a:pPr marL="0" marR="0" lvl="0" indent="0" algn="r"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rgbClr val="0070C0"/>
                          </a:solidFill>
                          <a:effectLst/>
                          <a:latin typeface="Arial Unicode MS" pitchFamily="34" charset="-128"/>
                          <a:cs typeface="Arial" charset="0"/>
                        </a:rPr>
                        <a:t>11.500,00</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EF9FB"/>
                    </a:solidFill>
                  </a:tcPr>
                </a:tc>
              </a:tr>
              <a:tr h="307975">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it-IT" sz="1600" b="1" i="0" u="none" strike="noStrike" cap="none" normalizeH="0" baseline="0" smtClean="0">
                          <a:ln>
                            <a:noFill/>
                          </a:ln>
                          <a:solidFill>
                            <a:srgbClr val="0070C0"/>
                          </a:solidFill>
                          <a:effectLst/>
                          <a:latin typeface="Arial Unicode MS" pitchFamily="34" charset="-128"/>
                          <a:cs typeface="Arial" charset="0"/>
                        </a:rPr>
                        <a:t>4</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EF9FB"/>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it-IT" sz="1600" b="1" i="0" u="none" strike="noStrike" cap="none" normalizeH="0" baseline="0" smtClean="0">
                          <a:ln>
                            <a:noFill/>
                          </a:ln>
                          <a:solidFill>
                            <a:srgbClr val="0070C0"/>
                          </a:solidFill>
                          <a:effectLst/>
                          <a:latin typeface="Arial Unicode MS" pitchFamily="34" charset="-128"/>
                          <a:cs typeface="Arial" charset="0"/>
                        </a:rPr>
                        <a:t>2,5 A.S.</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EF9FB"/>
                    </a:solidFill>
                  </a:tcPr>
                </a:tc>
                <a:tc>
                  <a:txBody>
                    <a:bodyPr/>
                    <a:lstStyle/>
                    <a:p>
                      <a:pPr marL="0" marR="0" lvl="0" indent="0" algn="r"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rgbClr val="0070C0"/>
                          </a:solidFill>
                          <a:effectLst/>
                          <a:latin typeface="Arial Unicode MS" pitchFamily="34" charset="-128"/>
                          <a:cs typeface="Arial" charset="0"/>
                        </a:rPr>
                        <a:t>14.375,00</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EF9FB"/>
                    </a:solidFill>
                  </a:tcPr>
                </a:tc>
              </a:tr>
              <a:tr h="307975">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it-IT" sz="1600" b="1" i="0" u="none" strike="noStrike" cap="none" normalizeH="0" baseline="0" smtClean="0">
                          <a:ln>
                            <a:noFill/>
                          </a:ln>
                          <a:solidFill>
                            <a:srgbClr val="0070C0"/>
                          </a:solidFill>
                          <a:effectLst/>
                          <a:latin typeface="Arial Unicode MS" pitchFamily="34" charset="-128"/>
                          <a:cs typeface="Arial" charset="0"/>
                        </a:rPr>
                        <a:t>5</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EF9FB"/>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it-IT" sz="1600" b="1" i="0" u="none" strike="noStrike" cap="none" normalizeH="0" baseline="0" smtClean="0">
                          <a:ln>
                            <a:noFill/>
                          </a:ln>
                          <a:solidFill>
                            <a:srgbClr val="0070C0"/>
                          </a:solidFill>
                          <a:effectLst/>
                          <a:latin typeface="Arial Unicode MS" pitchFamily="34" charset="-128"/>
                          <a:cs typeface="Arial" charset="0"/>
                        </a:rPr>
                        <a:t>Triplo A.S.</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EF9FB"/>
                    </a:solidFill>
                  </a:tcPr>
                </a:tc>
                <a:tc>
                  <a:txBody>
                    <a:bodyPr/>
                    <a:lstStyle/>
                    <a:p>
                      <a:pPr marL="0" marR="0" lvl="0" indent="0" algn="r"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rgbClr val="0070C0"/>
                          </a:solidFill>
                          <a:effectLst/>
                          <a:latin typeface="Arial Unicode MS" pitchFamily="34" charset="-128"/>
                          <a:cs typeface="Arial" charset="0"/>
                        </a:rPr>
                        <a:t>17.250,00</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EF9FB"/>
                    </a:solidFill>
                  </a:tcPr>
                </a:tc>
              </a:tr>
              <a:tr h="307975">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it-IT" sz="1600" b="1" i="0" u="none" strike="noStrike" cap="none" normalizeH="0" baseline="0" smtClean="0">
                          <a:ln>
                            <a:noFill/>
                          </a:ln>
                          <a:solidFill>
                            <a:srgbClr val="0070C0"/>
                          </a:solidFill>
                          <a:effectLst/>
                          <a:latin typeface="Arial Unicode MS" pitchFamily="34" charset="-128"/>
                          <a:cs typeface="Arial" charset="0"/>
                        </a:rPr>
                        <a:t>6</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EF9FB"/>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it-IT" sz="1600" b="1" i="0" u="none" strike="noStrike" cap="none" normalizeH="0" baseline="0" smtClean="0">
                          <a:ln>
                            <a:noFill/>
                          </a:ln>
                          <a:solidFill>
                            <a:srgbClr val="0070C0"/>
                          </a:solidFill>
                          <a:effectLst/>
                          <a:latin typeface="Arial Unicode MS" pitchFamily="34" charset="-128"/>
                          <a:cs typeface="Arial" charset="0"/>
                        </a:rPr>
                        <a:t>3,5 A.S. </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EF9FB"/>
                    </a:solidFill>
                  </a:tcPr>
                </a:tc>
                <a:tc>
                  <a:txBody>
                    <a:bodyPr/>
                    <a:lstStyle/>
                    <a:p>
                      <a:pPr marL="0" marR="0" lvl="0" indent="0" algn="r"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rgbClr val="0070C0"/>
                          </a:solidFill>
                          <a:effectLst/>
                          <a:latin typeface="Arial Unicode MS" pitchFamily="34" charset="-128"/>
                          <a:cs typeface="Arial" charset="0"/>
                        </a:rPr>
                        <a:t>20.125,00</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EF9FB"/>
                    </a:solidFill>
                  </a:tcPr>
                </a:tc>
              </a:tr>
              <a:tr h="307975">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it-IT" sz="1600" b="1" i="0" u="none" strike="noStrike" cap="none" normalizeH="0" baseline="0" smtClean="0">
                          <a:ln>
                            <a:noFill/>
                          </a:ln>
                          <a:solidFill>
                            <a:srgbClr val="0070C0"/>
                          </a:solidFill>
                          <a:effectLst/>
                          <a:latin typeface="Arial Unicode MS" pitchFamily="34" charset="-128"/>
                          <a:cs typeface="Arial" charset="0"/>
                        </a:rPr>
                        <a:t>7</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BEF9FB"/>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it-IT" sz="1600" b="1" i="0" u="none" strike="noStrike" cap="none" normalizeH="0" baseline="0" smtClean="0">
                          <a:ln>
                            <a:noFill/>
                          </a:ln>
                          <a:solidFill>
                            <a:srgbClr val="0070C0"/>
                          </a:solidFill>
                          <a:effectLst/>
                          <a:latin typeface="Arial Unicode MS" pitchFamily="34" charset="-128"/>
                          <a:cs typeface="Arial" charset="0"/>
                        </a:rPr>
                        <a:t>Quadruplo A.S.</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BEF9FB"/>
                    </a:solidFill>
                  </a:tcPr>
                </a:tc>
                <a:tc>
                  <a:txBody>
                    <a:bodyPr/>
                    <a:lstStyle/>
                    <a:p>
                      <a:pPr marL="0" marR="0" lvl="0" indent="0" algn="r"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it-IT" sz="1400" b="1" i="0" u="none" strike="noStrike" cap="none" normalizeH="0" baseline="0" smtClean="0">
                          <a:ln>
                            <a:noFill/>
                          </a:ln>
                          <a:solidFill>
                            <a:srgbClr val="0070C0"/>
                          </a:solidFill>
                          <a:effectLst/>
                          <a:latin typeface="Arial Unicode MS" pitchFamily="34" charset="-128"/>
                          <a:cs typeface="Arial" charset="0"/>
                        </a:rPr>
                        <a:t>23.000,00</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BEF9FB"/>
                    </a:solidFill>
                  </a:tcPr>
                </a:tc>
              </a:tr>
            </a:tbl>
          </a:graphicData>
        </a:graphic>
      </p:graphicFrame>
      <p:sp>
        <p:nvSpPr>
          <p:cNvPr id="36904" name="CasellaDiTesto 4"/>
          <p:cNvSpPr txBox="1">
            <a:spLocks noChangeArrowheads="1"/>
          </p:cNvSpPr>
          <p:nvPr/>
        </p:nvSpPr>
        <p:spPr bwMode="auto">
          <a:xfrm>
            <a:off x="539750" y="1557338"/>
            <a:ext cx="8135938" cy="1511300"/>
          </a:xfrm>
          <a:prstGeom prst="rect">
            <a:avLst/>
          </a:prstGeom>
          <a:noFill/>
          <a:ln w="9525">
            <a:noFill/>
            <a:miter lim="800000"/>
            <a:headEnd/>
            <a:tailEnd/>
          </a:ln>
        </p:spPr>
        <p:txBody>
          <a:bodyPr>
            <a:spAutoFit/>
          </a:bodyPr>
          <a:lstStyle/>
          <a:p>
            <a:pPr>
              <a:lnSpc>
                <a:spcPct val="80000"/>
              </a:lnSpc>
              <a:spcBef>
                <a:spcPct val="20000"/>
              </a:spcBef>
              <a:buClr>
                <a:schemeClr val="tx2"/>
              </a:buClr>
              <a:buSzPct val="150000"/>
              <a:buFont typeface="Wingdings" pitchFamily="2" charset="2"/>
              <a:buNone/>
            </a:pPr>
            <a:r>
              <a:rPr lang="it-IT" sz="2000">
                <a:latin typeface="Verdana" pitchFamily="34" charset="0"/>
              </a:rPr>
              <a:t>“la disponibilità di risorse economiche per sé e per i propri familiari, secondo i criteri dell’art. 29, comma 3, lett. B del testo unico …”  </a:t>
            </a:r>
          </a:p>
          <a:p>
            <a:pPr>
              <a:lnSpc>
                <a:spcPct val="80000"/>
              </a:lnSpc>
              <a:spcBef>
                <a:spcPct val="20000"/>
              </a:spcBef>
              <a:buClr>
                <a:schemeClr val="tx2"/>
              </a:buClr>
              <a:buSzPct val="150000"/>
              <a:buFont typeface="Wingdings" pitchFamily="2" charset="2"/>
              <a:buNone/>
            </a:pPr>
            <a:endParaRPr lang="it-IT" sz="800">
              <a:latin typeface="Verdana" pitchFamily="34" charset="0"/>
            </a:endParaRPr>
          </a:p>
          <a:p>
            <a:pPr>
              <a:lnSpc>
                <a:spcPct val="80000"/>
              </a:lnSpc>
              <a:spcBef>
                <a:spcPct val="20000"/>
              </a:spcBef>
              <a:buClr>
                <a:schemeClr val="tx2"/>
              </a:buClr>
              <a:buSzPct val="150000"/>
              <a:buFont typeface="Wingdings" pitchFamily="2" charset="2"/>
              <a:buNone/>
            </a:pPr>
            <a:r>
              <a:rPr lang="it-IT" sz="2000">
                <a:latin typeface="Verdana" pitchFamily="34" charset="0"/>
              </a:rPr>
              <a:t>Ai fini della verifica del requisito economico, deve essere valutata la situazione complessiva personale dell’interessato</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normAutofit fontScale="90000"/>
          </a:bodyPr>
          <a:lstStyle/>
          <a:p>
            <a:pPr marL="54864" indent="0" fontAlgn="auto">
              <a:spcAft>
                <a:spcPts val="0"/>
              </a:spcAft>
              <a:defRPr/>
            </a:pPr>
            <a:r>
              <a:rPr lang="it-IT" dirty="0">
                <a:solidFill>
                  <a:schemeClr val="tx2">
                    <a:tint val="100000"/>
                    <a:shade val="90000"/>
                    <a:satMod val="250000"/>
                    <a:alpha val="100000"/>
                  </a:schemeClr>
                </a:solidFill>
              </a:rPr>
              <a:t>Comunitari: </a:t>
            </a:r>
            <a:br>
              <a:rPr lang="it-IT" dirty="0">
                <a:solidFill>
                  <a:schemeClr val="tx2">
                    <a:tint val="100000"/>
                    <a:shade val="90000"/>
                    <a:satMod val="250000"/>
                    <a:alpha val="100000"/>
                  </a:schemeClr>
                </a:solidFill>
              </a:rPr>
            </a:br>
            <a:r>
              <a:rPr lang="it-IT" dirty="0">
                <a:solidFill>
                  <a:schemeClr val="tx2">
                    <a:tint val="100000"/>
                    <a:shade val="90000"/>
                    <a:satMod val="250000"/>
                    <a:alpha val="100000"/>
                  </a:schemeClr>
                </a:solidFill>
              </a:rPr>
              <a:t>soggiornare in Italia oltre 3 mesi </a:t>
            </a:r>
          </a:p>
        </p:txBody>
      </p:sp>
      <p:sp>
        <p:nvSpPr>
          <p:cNvPr id="37890" name="AutoShape 6">
            <a:hlinkClick r:id="rId3" action="ppaction://hlinksldjump" highlightClick="1"/>
          </p:cNvPr>
          <p:cNvSpPr>
            <a:spLocks noChangeArrowheads="1"/>
          </p:cNvSpPr>
          <p:nvPr/>
        </p:nvSpPr>
        <p:spPr bwMode="auto">
          <a:xfrm>
            <a:off x="7019925" y="5732463"/>
            <a:ext cx="935038" cy="866775"/>
          </a:xfrm>
          <a:prstGeom prst="actionButtonBlank">
            <a:avLst/>
          </a:prstGeom>
          <a:solidFill>
            <a:srgbClr val="CCFFFF"/>
          </a:solidFill>
          <a:ln w="9525">
            <a:noFill/>
            <a:miter lim="800000"/>
            <a:headEnd/>
            <a:tailEnd/>
          </a:ln>
        </p:spPr>
        <p:txBody>
          <a:bodyPr wrap="none" anchor="ctr"/>
          <a:lstStyle/>
          <a:p>
            <a:pPr algn="ctr">
              <a:lnSpc>
                <a:spcPct val="80000"/>
              </a:lnSpc>
              <a:spcBef>
                <a:spcPct val="20000"/>
              </a:spcBef>
              <a:buClr>
                <a:schemeClr val="tx2"/>
              </a:buClr>
              <a:buSzPct val="150000"/>
              <a:buFont typeface="Wingdings" pitchFamily="2" charset="2"/>
              <a:buNone/>
            </a:pPr>
            <a:endParaRPr lang="it-IT" sz="800">
              <a:solidFill>
                <a:srgbClr val="0070C0"/>
              </a:solidFill>
            </a:endParaRPr>
          </a:p>
          <a:p>
            <a:pPr algn="ctr">
              <a:lnSpc>
                <a:spcPct val="80000"/>
              </a:lnSpc>
              <a:spcBef>
                <a:spcPct val="20000"/>
              </a:spcBef>
              <a:buClr>
                <a:schemeClr val="tx2"/>
              </a:buClr>
              <a:buSzPct val="150000"/>
              <a:buFont typeface="Wingdings" pitchFamily="2" charset="2"/>
              <a:buNone/>
            </a:pPr>
            <a:endParaRPr lang="it-IT" sz="800">
              <a:solidFill>
                <a:srgbClr val="0070C0"/>
              </a:solidFill>
            </a:endParaRPr>
          </a:p>
          <a:p>
            <a:pPr algn="ctr">
              <a:lnSpc>
                <a:spcPct val="80000"/>
              </a:lnSpc>
              <a:spcBef>
                <a:spcPct val="20000"/>
              </a:spcBef>
              <a:buClr>
                <a:schemeClr val="tx2"/>
              </a:buClr>
              <a:buSzPct val="150000"/>
              <a:buFont typeface="Wingdings" pitchFamily="2" charset="2"/>
              <a:buNone/>
            </a:pPr>
            <a:endParaRPr lang="it-IT" sz="1000">
              <a:solidFill>
                <a:srgbClr val="0070C0"/>
              </a:solidFill>
            </a:endParaRPr>
          </a:p>
          <a:p>
            <a:pPr algn="ctr">
              <a:lnSpc>
                <a:spcPct val="80000"/>
              </a:lnSpc>
              <a:spcBef>
                <a:spcPct val="20000"/>
              </a:spcBef>
              <a:buClr>
                <a:schemeClr val="tx2"/>
              </a:buClr>
              <a:buSzPct val="150000"/>
              <a:buFont typeface="Wingdings" pitchFamily="2" charset="2"/>
              <a:buNone/>
            </a:pPr>
            <a:r>
              <a:rPr lang="it-IT" sz="1000">
                <a:solidFill>
                  <a:srgbClr val="0070C0"/>
                </a:solidFill>
              </a:rPr>
              <a:t>Documenti </a:t>
            </a:r>
          </a:p>
          <a:p>
            <a:pPr algn="ctr">
              <a:lnSpc>
                <a:spcPct val="80000"/>
              </a:lnSpc>
              <a:spcBef>
                <a:spcPct val="20000"/>
              </a:spcBef>
              <a:buClr>
                <a:schemeClr val="tx2"/>
              </a:buClr>
              <a:buSzPct val="150000"/>
              <a:buFont typeface="Wingdings" pitchFamily="2" charset="2"/>
              <a:buNone/>
            </a:pPr>
            <a:r>
              <a:rPr lang="it-IT" sz="1000">
                <a:solidFill>
                  <a:srgbClr val="0070C0"/>
                </a:solidFill>
              </a:rPr>
              <a:t>necessari</a:t>
            </a:r>
          </a:p>
        </p:txBody>
      </p:sp>
      <p:pic>
        <p:nvPicPr>
          <p:cNvPr id="37891" name="Picture 7" descr="MCj04326360000[1]">
            <a:hlinkClick r:id="rId3" action="ppaction://hlinksldjump"/>
          </p:cNvPr>
          <p:cNvPicPr>
            <a:picLocks noChangeAspect="1" noChangeArrowheads="1"/>
          </p:cNvPicPr>
          <p:nvPr/>
        </p:nvPicPr>
        <p:blipFill>
          <a:blip r:embed="rId4"/>
          <a:srcRect/>
          <a:stretch>
            <a:fillRect/>
          </a:stretch>
        </p:blipFill>
        <p:spPr bwMode="auto">
          <a:xfrm>
            <a:off x="7164388" y="5805488"/>
            <a:ext cx="574675" cy="452437"/>
          </a:xfrm>
          <a:prstGeom prst="rect">
            <a:avLst/>
          </a:prstGeom>
          <a:noFill/>
          <a:ln w="9525">
            <a:noFill/>
            <a:miter lim="800000"/>
            <a:headEnd/>
            <a:tailEnd/>
          </a:ln>
        </p:spPr>
      </p:pic>
      <p:sp>
        <p:nvSpPr>
          <p:cNvPr id="37892" name="CasellaDiTesto 5"/>
          <p:cNvSpPr txBox="1">
            <a:spLocks noChangeArrowheads="1"/>
          </p:cNvSpPr>
          <p:nvPr/>
        </p:nvSpPr>
        <p:spPr bwMode="auto">
          <a:xfrm>
            <a:off x="611188" y="1557338"/>
            <a:ext cx="7921625" cy="3989387"/>
          </a:xfrm>
          <a:prstGeom prst="rect">
            <a:avLst/>
          </a:prstGeom>
          <a:noFill/>
          <a:ln w="9525">
            <a:noFill/>
            <a:miter lim="800000"/>
            <a:headEnd/>
            <a:tailEnd/>
          </a:ln>
        </p:spPr>
        <p:txBody>
          <a:bodyPr>
            <a:spAutoFit/>
          </a:bodyPr>
          <a:lstStyle/>
          <a:p>
            <a:pPr>
              <a:lnSpc>
                <a:spcPct val="90000"/>
              </a:lnSpc>
              <a:spcBef>
                <a:spcPct val="20000"/>
              </a:spcBef>
              <a:buClr>
                <a:schemeClr val="tx2"/>
              </a:buClr>
              <a:buSzPct val="150000"/>
              <a:buFont typeface="Wingdings" pitchFamily="2" charset="2"/>
              <a:buNone/>
            </a:pPr>
            <a:r>
              <a:rPr lang="it-IT" sz="2200" b="1" i="1">
                <a:latin typeface="Verdana" pitchFamily="34" charset="0"/>
              </a:rPr>
              <a:t>Iscrizione anagrafica</a:t>
            </a:r>
          </a:p>
          <a:p>
            <a:pPr>
              <a:lnSpc>
                <a:spcPct val="90000"/>
              </a:lnSpc>
              <a:spcBef>
                <a:spcPct val="20000"/>
              </a:spcBef>
              <a:buClr>
                <a:schemeClr val="tx2"/>
              </a:buClr>
              <a:buSzPct val="150000"/>
              <a:buFont typeface="Wingdings" pitchFamily="2" charset="2"/>
              <a:buNone/>
            </a:pPr>
            <a:endParaRPr lang="it-IT" sz="2000">
              <a:latin typeface="Verdana" pitchFamily="34" charset="0"/>
            </a:endParaRPr>
          </a:p>
          <a:p>
            <a:pPr>
              <a:lnSpc>
                <a:spcPct val="90000"/>
              </a:lnSpc>
              <a:spcBef>
                <a:spcPct val="20000"/>
              </a:spcBef>
              <a:buClr>
                <a:schemeClr val="tx2"/>
              </a:buClr>
              <a:buSzPct val="150000"/>
              <a:buFont typeface="Wingdings" pitchFamily="2" charset="2"/>
              <a:buNone/>
            </a:pPr>
            <a:r>
              <a:rPr lang="it-IT" sz="2200">
                <a:latin typeface="Verdana" pitchFamily="34" charset="0"/>
              </a:rPr>
              <a:t>Il cittadino comunitario che intende soggiornare in Italia, dovrà richiedere, trascorsi tre mesi dall’ingresso,  al Comune di residenza, l’iscrizione anagrafica </a:t>
            </a:r>
          </a:p>
          <a:p>
            <a:pPr>
              <a:lnSpc>
                <a:spcPct val="90000"/>
              </a:lnSpc>
              <a:spcBef>
                <a:spcPct val="20000"/>
              </a:spcBef>
              <a:buClr>
                <a:schemeClr val="tx2"/>
              </a:buClr>
              <a:buSzPct val="150000"/>
              <a:buFont typeface="Wingdings" pitchFamily="2" charset="2"/>
              <a:buNone/>
            </a:pPr>
            <a:endParaRPr lang="it-IT" sz="2000">
              <a:latin typeface="Verdana" pitchFamily="34" charset="0"/>
            </a:endParaRPr>
          </a:p>
          <a:p>
            <a:pPr>
              <a:lnSpc>
                <a:spcPct val="90000"/>
              </a:lnSpc>
              <a:spcBef>
                <a:spcPct val="20000"/>
              </a:spcBef>
              <a:buClr>
                <a:schemeClr val="tx2"/>
              </a:buClr>
              <a:buSzPct val="150000"/>
              <a:buFont typeface="Wingdings" pitchFamily="2" charset="2"/>
              <a:buNone/>
            </a:pPr>
            <a:r>
              <a:rPr lang="it-IT">
                <a:latin typeface="Verdana" pitchFamily="34" charset="0"/>
              </a:rPr>
              <a:t>Al momento della richiesta riceverà una attestazione dell’avvenuta domanda e successivamente quella dell’avvenuta iscrizione </a:t>
            </a:r>
          </a:p>
          <a:p>
            <a:pPr>
              <a:lnSpc>
                <a:spcPct val="90000"/>
              </a:lnSpc>
              <a:spcBef>
                <a:spcPct val="20000"/>
              </a:spcBef>
              <a:buClr>
                <a:schemeClr val="tx2"/>
              </a:buClr>
              <a:buSzPct val="150000"/>
              <a:buFont typeface="Wingdings" pitchFamily="2" charset="2"/>
              <a:buNone/>
            </a:pPr>
            <a:endParaRPr lang="it-IT">
              <a:latin typeface="Verdana" pitchFamily="34" charset="0"/>
            </a:endParaRPr>
          </a:p>
          <a:p>
            <a:pPr>
              <a:lnSpc>
                <a:spcPct val="90000"/>
              </a:lnSpc>
              <a:spcBef>
                <a:spcPct val="20000"/>
              </a:spcBef>
              <a:buClr>
                <a:schemeClr val="tx2"/>
              </a:buClr>
              <a:buSzPct val="150000"/>
              <a:buFont typeface="Wingdings" pitchFamily="2" charset="2"/>
              <a:buNone/>
            </a:pPr>
            <a:r>
              <a:rPr lang="it-IT">
                <a:latin typeface="Verdana" pitchFamily="34" charset="0"/>
              </a:rPr>
              <a:t>Per effettuare l’iscrizione anagrafica il cittadino dovrà presentare documentazione relativa alla sua condizione di lavoratore, di inattivo o studente </a:t>
            </a:r>
            <a:r>
              <a:rPr lang="it-IT">
                <a:latin typeface="Verdana" pitchFamily="34" charset="0"/>
                <a:hlinkClick r:id="rId5" action="ppaction://hlinkfile"/>
              </a:rPr>
              <a:t>(Circ. M.I. n. 45/2007)</a:t>
            </a:r>
            <a:endParaRPr lang="it-IT">
              <a:latin typeface="Verdana"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57200" y="253536"/>
            <a:ext cx="8229600" cy="1143000"/>
          </a:xfrm>
        </p:spPr>
        <p:txBody>
          <a:bodyPr>
            <a:normAutofit fontScale="90000"/>
          </a:bodyPr>
          <a:lstStyle/>
          <a:p>
            <a:pPr marL="54864" indent="0" fontAlgn="auto">
              <a:spcAft>
                <a:spcPts val="0"/>
              </a:spcAft>
              <a:defRPr/>
            </a:pPr>
            <a:r>
              <a:rPr lang="it-IT" dirty="0">
                <a:solidFill>
                  <a:schemeClr val="tx2">
                    <a:tint val="100000"/>
                    <a:shade val="90000"/>
                    <a:satMod val="250000"/>
                    <a:alpha val="100000"/>
                  </a:schemeClr>
                </a:solidFill>
              </a:rPr>
              <a:t>I familiari extracomunitari</a:t>
            </a:r>
            <a:br>
              <a:rPr lang="it-IT" dirty="0">
                <a:solidFill>
                  <a:schemeClr val="tx2">
                    <a:tint val="100000"/>
                    <a:shade val="90000"/>
                    <a:satMod val="250000"/>
                    <a:alpha val="100000"/>
                  </a:schemeClr>
                </a:solidFill>
              </a:rPr>
            </a:br>
            <a:r>
              <a:rPr lang="it-IT" dirty="0">
                <a:solidFill>
                  <a:schemeClr val="tx2">
                    <a:tint val="100000"/>
                    <a:shade val="90000"/>
                    <a:satMod val="250000"/>
                    <a:alpha val="100000"/>
                  </a:schemeClr>
                </a:solidFill>
              </a:rPr>
              <a:t>soggiorno oltre 3 mesi</a:t>
            </a:r>
          </a:p>
        </p:txBody>
      </p:sp>
      <p:sp>
        <p:nvSpPr>
          <p:cNvPr id="46084" name="Oval 4"/>
          <p:cNvSpPr>
            <a:spLocks noChangeArrowheads="1"/>
          </p:cNvSpPr>
          <p:nvPr/>
        </p:nvSpPr>
        <p:spPr bwMode="auto">
          <a:xfrm>
            <a:off x="469731" y="4581525"/>
            <a:ext cx="3167231" cy="1295400"/>
          </a:xfrm>
          <a:prstGeom prst="ellipse">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wrap="none" anchor="ctr"/>
          <a:lstStyle/>
          <a:p>
            <a:pPr algn="ctr">
              <a:defRPr/>
            </a:pPr>
            <a:endParaRPr lang="it-IT" sz="1600" dirty="0">
              <a:latin typeface="Arial" pitchFamily="34" charset="0"/>
            </a:endParaRPr>
          </a:p>
          <a:p>
            <a:pPr algn="ctr">
              <a:defRPr/>
            </a:pPr>
            <a:r>
              <a:rPr lang="it-IT" sz="1600" dirty="0">
                <a:latin typeface="Arial" pitchFamily="34" charset="0"/>
              </a:rPr>
              <a:t>Doveva essere emanato </a:t>
            </a:r>
          </a:p>
          <a:p>
            <a:pPr algn="ctr">
              <a:defRPr/>
            </a:pPr>
            <a:r>
              <a:rPr lang="it-IT" sz="1600" dirty="0">
                <a:latin typeface="Arial" pitchFamily="34" charset="0"/>
              </a:rPr>
              <a:t>un decreto per il “modulo”</a:t>
            </a:r>
          </a:p>
          <a:p>
            <a:pPr algn="ctr">
              <a:defRPr/>
            </a:pPr>
            <a:endParaRPr lang="it-IT" sz="1600" dirty="0">
              <a:latin typeface="Arial" pitchFamily="34" charset="0"/>
            </a:endParaRPr>
          </a:p>
        </p:txBody>
      </p:sp>
      <p:sp>
        <p:nvSpPr>
          <p:cNvPr id="46085" name="AutoShape 5"/>
          <p:cNvSpPr>
            <a:spLocks noChangeArrowheads="1"/>
          </p:cNvSpPr>
          <p:nvPr/>
        </p:nvSpPr>
        <p:spPr bwMode="auto">
          <a:xfrm>
            <a:off x="3707904" y="4941888"/>
            <a:ext cx="1583234" cy="576262"/>
          </a:xfrm>
          <a:prstGeom prst="rightArrow">
            <a:avLst>
              <a:gd name="adj1" fmla="val 50000"/>
              <a:gd name="adj2" fmla="val 62466"/>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wrap="none" anchor="ctr"/>
          <a:lstStyle/>
          <a:p>
            <a:pPr algn="ctr">
              <a:defRPr/>
            </a:pPr>
            <a:r>
              <a:rPr lang="it-IT" dirty="0">
                <a:latin typeface="Arial" pitchFamily="34" charset="0"/>
              </a:rPr>
              <a:t>attualmente</a:t>
            </a:r>
          </a:p>
        </p:txBody>
      </p:sp>
      <p:sp>
        <p:nvSpPr>
          <p:cNvPr id="46086" name="Oval 6"/>
          <p:cNvSpPr>
            <a:spLocks noChangeArrowheads="1"/>
          </p:cNvSpPr>
          <p:nvPr/>
        </p:nvSpPr>
        <p:spPr bwMode="auto">
          <a:xfrm>
            <a:off x="5510043" y="4581525"/>
            <a:ext cx="3167231" cy="1295400"/>
          </a:xfrm>
          <a:prstGeom prst="ellipse">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wrap="none" anchor="ctr"/>
          <a:lstStyle/>
          <a:p>
            <a:pPr algn="ctr">
              <a:defRPr/>
            </a:pPr>
            <a:endParaRPr lang="it-IT" dirty="0">
              <a:latin typeface="Arial" pitchFamily="34" charset="0"/>
            </a:endParaRPr>
          </a:p>
          <a:p>
            <a:pPr algn="ctr">
              <a:defRPr/>
            </a:pPr>
            <a:r>
              <a:rPr lang="it-IT" dirty="0">
                <a:latin typeface="Arial" pitchFamily="34" charset="0"/>
              </a:rPr>
              <a:t>Carta di </a:t>
            </a:r>
            <a:r>
              <a:rPr lang="it-IT" dirty="0">
                <a:latin typeface="Arial" pitchFamily="34" charset="0"/>
              </a:rPr>
              <a:t>soggiorno</a:t>
            </a:r>
            <a:endParaRPr lang="it-IT" dirty="0">
              <a:latin typeface="Arial" pitchFamily="34" charset="0"/>
            </a:endParaRPr>
          </a:p>
          <a:p>
            <a:pPr algn="ctr">
              <a:defRPr/>
            </a:pPr>
            <a:r>
              <a:rPr lang="it-IT" sz="1200" dirty="0">
                <a:latin typeface="Arial" pitchFamily="34" charset="0"/>
              </a:rPr>
              <a:t>(5 anni di validità)</a:t>
            </a:r>
          </a:p>
        </p:txBody>
      </p:sp>
      <p:grpSp>
        <p:nvGrpSpPr>
          <p:cNvPr id="39947" name="Gruppo 11"/>
          <p:cNvGrpSpPr>
            <a:grpSpLocks/>
          </p:cNvGrpSpPr>
          <p:nvPr/>
        </p:nvGrpSpPr>
        <p:grpSpPr bwMode="auto">
          <a:xfrm>
            <a:off x="3924300" y="5734050"/>
            <a:ext cx="863600" cy="866775"/>
            <a:chOff x="3923928" y="5733256"/>
            <a:chExt cx="864096" cy="865188"/>
          </a:xfrm>
        </p:grpSpPr>
        <p:sp>
          <p:nvSpPr>
            <p:cNvPr id="46088" name="AutoShape 8">
              <a:hlinkClick r:id="rId3" action="ppaction://hlinksldjump" highlightClick="1"/>
            </p:cNvPr>
            <p:cNvSpPr>
              <a:spLocks noChangeArrowheads="1"/>
            </p:cNvSpPr>
            <p:nvPr/>
          </p:nvSpPr>
          <p:spPr bwMode="auto">
            <a:xfrm>
              <a:off x="3923928" y="5733256"/>
              <a:ext cx="864096" cy="865188"/>
            </a:xfrm>
            <a:prstGeom prst="actionButtonBlank">
              <a:avLst/>
            </a:prstGeom>
            <a:solidFill>
              <a:srgbClr val="CCFFFF"/>
            </a:solidFill>
            <a:ln w="9525">
              <a:noFill/>
              <a:miter lim="800000"/>
              <a:headEnd/>
              <a:tailEnd/>
            </a:ln>
            <a:effectLst/>
          </p:spPr>
          <p:txBody>
            <a:bodyPr wrap="none" anchor="ctr"/>
            <a:lstStyle/>
            <a:p>
              <a:pPr algn="ctr">
                <a:lnSpc>
                  <a:spcPct val="80000"/>
                </a:lnSpc>
                <a:spcBef>
                  <a:spcPct val="20000"/>
                </a:spcBef>
                <a:buClr>
                  <a:schemeClr val="tx2"/>
                </a:buClr>
                <a:buSzPct val="150000"/>
                <a:buFont typeface="Wingdings" pitchFamily="2" charset="2"/>
                <a:buNone/>
                <a:defRPr/>
              </a:pPr>
              <a:endParaRPr lang="it-IT" sz="800" dirty="0">
                <a:cs typeface="+mn-cs"/>
              </a:endParaRPr>
            </a:p>
            <a:p>
              <a:pPr algn="ctr">
                <a:lnSpc>
                  <a:spcPct val="80000"/>
                </a:lnSpc>
                <a:spcBef>
                  <a:spcPct val="20000"/>
                </a:spcBef>
                <a:buClr>
                  <a:schemeClr val="tx2"/>
                </a:buClr>
                <a:buSzPct val="150000"/>
                <a:buFont typeface="Wingdings" pitchFamily="2" charset="2"/>
                <a:buNone/>
                <a:defRPr/>
              </a:pPr>
              <a:endParaRPr lang="it-IT" sz="800" dirty="0">
                <a:cs typeface="+mn-cs"/>
              </a:endParaRPr>
            </a:p>
            <a:p>
              <a:pPr algn="ctr">
                <a:lnSpc>
                  <a:spcPct val="80000"/>
                </a:lnSpc>
                <a:spcBef>
                  <a:spcPct val="20000"/>
                </a:spcBef>
                <a:buClr>
                  <a:schemeClr val="tx2"/>
                </a:buClr>
                <a:buSzPct val="150000"/>
                <a:buFont typeface="Wingdings" pitchFamily="2" charset="2"/>
                <a:buNone/>
                <a:defRPr/>
              </a:pPr>
              <a:endParaRPr lang="it-IT" sz="1000" dirty="0">
                <a:cs typeface="+mn-cs"/>
              </a:endParaRPr>
            </a:p>
            <a:p>
              <a:pPr algn="ctr">
                <a:lnSpc>
                  <a:spcPct val="80000"/>
                </a:lnSpc>
                <a:spcBef>
                  <a:spcPct val="20000"/>
                </a:spcBef>
                <a:buClr>
                  <a:schemeClr val="tx2"/>
                </a:buClr>
                <a:buSzPct val="150000"/>
                <a:buFont typeface="Wingdings" pitchFamily="2" charset="2"/>
                <a:buNone/>
                <a:defRPr/>
              </a:pPr>
              <a:r>
                <a:rPr lang="it-IT" sz="1000" dirty="0">
                  <a:solidFill>
                    <a:schemeClr val="tx2">
                      <a:lumMod val="10000"/>
                    </a:schemeClr>
                  </a:solidFill>
                  <a:cs typeface="+mn-cs"/>
                </a:rPr>
                <a:t>Documenti </a:t>
              </a:r>
            </a:p>
            <a:p>
              <a:pPr algn="ctr">
                <a:lnSpc>
                  <a:spcPct val="80000"/>
                </a:lnSpc>
                <a:spcBef>
                  <a:spcPct val="20000"/>
                </a:spcBef>
                <a:buClr>
                  <a:schemeClr val="tx2"/>
                </a:buClr>
                <a:buSzPct val="150000"/>
                <a:buFont typeface="Wingdings" pitchFamily="2" charset="2"/>
                <a:buNone/>
                <a:defRPr/>
              </a:pPr>
              <a:r>
                <a:rPr lang="it-IT" sz="1000" dirty="0">
                  <a:solidFill>
                    <a:schemeClr val="tx2">
                      <a:lumMod val="10000"/>
                    </a:schemeClr>
                  </a:solidFill>
                  <a:cs typeface="+mn-cs"/>
                </a:rPr>
                <a:t>necessari</a:t>
              </a:r>
            </a:p>
          </p:txBody>
        </p:sp>
        <p:pic>
          <p:nvPicPr>
            <p:cNvPr id="39950" name="Picture 9" descr="MCj04326360000[1]">
              <a:hlinkClick r:id="rId3" action="ppaction://hlinksldjump"/>
            </p:cNvPr>
            <p:cNvPicPr>
              <a:picLocks noChangeAspect="1" noChangeArrowheads="1"/>
            </p:cNvPicPr>
            <p:nvPr/>
          </p:nvPicPr>
          <p:blipFill>
            <a:blip r:embed="rId4"/>
            <a:srcRect/>
            <a:stretch>
              <a:fillRect/>
            </a:stretch>
          </p:blipFill>
          <p:spPr bwMode="auto">
            <a:xfrm>
              <a:off x="4067944" y="5733256"/>
              <a:ext cx="507883" cy="431230"/>
            </a:xfrm>
            <a:prstGeom prst="rect">
              <a:avLst/>
            </a:prstGeom>
            <a:noFill/>
            <a:ln w="9525">
              <a:noFill/>
              <a:miter lim="800000"/>
              <a:headEnd/>
              <a:tailEnd/>
            </a:ln>
          </p:spPr>
        </p:pic>
      </p:grpSp>
      <p:sp>
        <p:nvSpPr>
          <p:cNvPr id="39948" name="Rectangle 3"/>
          <p:cNvSpPr txBox="1">
            <a:spLocks noChangeArrowheads="1"/>
          </p:cNvSpPr>
          <p:nvPr/>
        </p:nvSpPr>
        <p:spPr bwMode="auto">
          <a:xfrm>
            <a:off x="827088" y="1844675"/>
            <a:ext cx="7696200" cy="3252788"/>
          </a:xfrm>
          <a:prstGeom prst="rect">
            <a:avLst/>
          </a:prstGeom>
          <a:noFill/>
          <a:ln w="9525">
            <a:noFill/>
            <a:miter lim="800000"/>
            <a:headEnd/>
            <a:tailEnd/>
          </a:ln>
        </p:spPr>
        <p:txBody>
          <a:bodyPr/>
          <a:lstStyle/>
          <a:p>
            <a:pPr marL="292100" indent="-292100" algn="just">
              <a:lnSpc>
                <a:spcPct val="90000"/>
              </a:lnSpc>
              <a:buClr>
                <a:schemeClr val="accent1"/>
              </a:buClr>
              <a:buSzPct val="70000"/>
              <a:buFont typeface="Wingdings" pitchFamily="2" charset="2"/>
              <a:buNone/>
            </a:pPr>
            <a:r>
              <a:rPr lang="it-IT" sz="2000">
                <a:latin typeface="Verdana" pitchFamily="34" charset="0"/>
              </a:rPr>
              <a:t>I familiari extracomunitari dei cittadini comunitari, trascorsi tre mesi dall’ingresso, devono richiedere direttamente alla Questura</a:t>
            </a:r>
            <a:r>
              <a:rPr lang="it-IT" sz="2000" b="1">
                <a:solidFill>
                  <a:schemeClr val="tx2"/>
                </a:solidFill>
                <a:latin typeface="Verdana" pitchFamily="34" charset="0"/>
              </a:rPr>
              <a:t> </a:t>
            </a:r>
            <a:r>
              <a:rPr lang="it-IT" sz="2000">
                <a:latin typeface="Verdana" pitchFamily="34" charset="0"/>
              </a:rPr>
              <a:t>di residenza, la </a:t>
            </a:r>
          </a:p>
          <a:p>
            <a:pPr marL="292100" indent="-292100" algn="just">
              <a:lnSpc>
                <a:spcPct val="90000"/>
              </a:lnSpc>
              <a:buClr>
                <a:schemeClr val="accent1"/>
              </a:buClr>
              <a:buSzPct val="70000"/>
              <a:buFont typeface="Wingdings" pitchFamily="2" charset="2"/>
              <a:buNone/>
            </a:pPr>
            <a:endParaRPr lang="it-IT" sz="2000">
              <a:latin typeface="Verdana" pitchFamily="34" charset="0"/>
            </a:endParaRPr>
          </a:p>
          <a:p>
            <a:pPr marL="292100" indent="-292100">
              <a:lnSpc>
                <a:spcPct val="90000"/>
              </a:lnSpc>
              <a:buClr>
                <a:schemeClr val="accent1"/>
              </a:buClr>
              <a:buSzPct val="70000"/>
              <a:buFont typeface="Wingdings" pitchFamily="2" charset="2"/>
              <a:buNone/>
            </a:pPr>
            <a:endParaRPr lang="it-IT" sz="1000">
              <a:latin typeface="Verdana" pitchFamily="34" charset="0"/>
            </a:endParaRPr>
          </a:p>
          <a:p>
            <a:pPr marL="292100" indent="-292100" algn="ctr">
              <a:lnSpc>
                <a:spcPct val="90000"/>
              </a:lnSpc>
              <a:buClr>
                <a:schemeClr val="accent1"/>
              </a:buClr>
              <a:buSzPct val="70000"/>
              <a:buFont typeface="Wingdings" pitchFamily="2" charset="2"/>
              <a:buNone/>
            </a:pPr>
            <a:r>
              <a:rPr lang="it-IT" sz="2400" i="1">
                <a:solidFill>
                  <a:schemeClr val="tx2"/>
                </a:solidFill>
                <a:latin typeface="Verdana" pitchFamily="34" charset="0"/>
              </a:rPr>
              <a:t>CARTA DI SOGGIORNO PER FAMILIARE DI CITTADINO DELL’UNIONE</a:t>
            </a:r>
          </a:p>
          <a:p>
            <a:pPr marL="292100" indent="-292100" algn="ctr">
              <a:lnSpc>
                <a:spcPct val="90000"/>
              </a:lnSpc>
              <a:buClr>
                <a:schemeClr val="accent1"/>
              </a:buClr>
              <a:buSzPct val="70000"/>
              <a:buFont typeface="Wingdings" pitchFamily="2" charset="2"/>
              <a:buNone/>
            </a:pPr>
            <a:endParaRPr lang="it-IT" sz="2400" b="1">
              <a:solidFill>
                <a:schemeClr val="folHlink"/>
              </a:solidFill>
              <a:latin typeface="Verdana" pitchFamily="34" charset="0"/>
            </a:endParaRPr>
          </a:p>
          <a:p>
            <a:pPr marL="292100" indent="-292100" algn="ctr">
              <a:lnSpc>
                <a:spcPct val="90000"/>
              </a:lnSpc>
              <a:buClr>
                <a:schemeClr val="accent1"/>
              </a:buClr>
              <a:buSzPct val="70000"/>
              <a:buFont typeface="Wingdings" pitchFamily="2" charset="2"/>
              <a:buNone/>
            </a:pPr>
            <a:r>
              <a:rPr lang="it-IT" sz="2400" b="1">
                <a:solidFill>
                  <a:schemeClr val="folHlink"/>
                </a:solidFill>
                <a:latin typeface="Verdana" pitchFamily="34" charset="0"/>
              </a:rPr>
              <a:t>GRATUITA</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noAutofit/>
          </a:bodyPr>
          <a:lstStyle/>
          <a:p>
            <a:pPr marL="54864" indent="0" fontAlgn="auto">
              <a:spcAft>
                <a:spcPts val="0"/>
              </a:spcAft>
              <a:defRPr/>
            </a:pPr>
            <a:r>
              <a:rPr lang="it-IT" sz="3600" dirty="0">
                <a:solidFill>
                  <a:schemeClr val="tx2">
                    <a:tint val="100000"/>
                    <a:shade val="90000"/>
                    <a:satMod val="250000"/>
                    <a:alpha val="100000"/>
                  </a:schemeClr>
                </a:solidFill>
              </a:rPr>
              <a:t>La </a:t>
            </a:r>
            <a:r>
              <a:rPr lang="it-IT" sz="3600" dirty="0" smtClean="0">
                <a:solidFill>
                  <a:schemeClr val="tx2">
                    <a:tint val="100000"/>
                    <a:shade val="90000"/>
                    <a:satMod val="250000"/>
                    <a:alpha val="100000"/>
                  </a:schemeClr>
                </a:solidFill>
              </a:rPr>
              <a:t>Carta </a:t>
            </a:r>
            <a:r>
              <a:rPr lang="it-IT" sz="3600" dirty="0">
                <a:solidFill>
                  <a:schemeClr val="tx2">
                    <a:tint val="100000"/>
                    <a:shade val="90000"/>
                    <a:satMod val="250000"/>
                    <a:alpha val="100000"/>
                  </a:schemeClr>
                </a:solidFill>
              </a:rPr>
              <a:t>di soggiorno </a:t>
            </a:r>
            <a:br>
              <a:rPr lang="it-IT" sz="3600" dirty="0">
                <a:solidFill>
                  <a:schemeClr val="tx2">
                    <a:tint val="100000"/>
                    <a:shade val="90000"/>
                    <a:satMod val="250000"/>
                    <a:alpha val="100000"/>
                  </a:schemeClr>
                </a:solidFill>
              </a:rPr>
            </a:br>
            <a:r>
              <a:rPr lang="it-IT" sz="3600" dirty="0" smtClean="0">
                <a:solidFill>
                  <a:schemeClr val="tx2">
                    <a:tint val="100000"/>
                    <a:shade val="90000"/>
                    <a:satMod val="250000"/>
                    <a:alpha val="100000"/>
                  </a:schemeClr>
                </a:solidFill>
              </a:rPr>
              <a:t> per </a:t>
            </a:r>
            <a:r>
              <a:rPr lang="it-IT" sz="3600" dirty="0">
                <a:solidFill>
                  <a:schemeClr val="tx2">
                    <a:tint val="100000"/>
                    <a:shade val="90000"/>
                    <a:satMod val="250000"/>
                    <a:alpha val="100000"/>
                  </a:schemeClr>
                </a:solidFill>
              </a:rPr>
              <a:t>familiare di cittadino dell’Unione</a:t>
            </a:r>
          </a:p>
        </p:txBody>
      </p:sp>
      <p:sp>
        <p:nvSpPr>
          <p:cNvPr id="41986" name="CasellaDiTesto 4"/>
          <p:cNvSpPr txBox="1">
            <a:spLocks noChangeArrowheads="1"/>
          </p:cNvSpPr>
          <p:nvPr/>
        </p:nvSpPr>
        <p:spPr bwMode="auto">
          <a:xfrm>
            <a:off x="539750" y="1773238"/>
            <a:ext cx="7920038" cy="3662362"/>
          </a:xfrm>
          <a:prstGeom prst="rect">
            <a:avLst/>
          </a:prstGeom>
          <a:noFill/>
          <a:ln w="9525">
            <a:noFill/>
            <a:miter lim="800000"/>
            <a:headEnd/>
            <a:tailEnd/>
          </a:ln>
        </p:spPr>
        <p:txBody>
          <a:bodyPr>
            <a:spAutoFit/>
          </a:bodyPr>
          <a:lstStyle/>
          <a:p>
            <a:pPr>
              <a:lnSpc>
                <a:spcPct val="80000"/>
              </a:lnSpc>
              <a:spcBef>
                <a:spcPct val="20000"/>
              </a:spcBef>
              <a:buClr>
                <a:schemeClr val="tx2"/>
              </a:buClr>
              <a:buSzPct val="150000"/>
              <a:buFont typeface="Wingdings" pitchFamily="2" charset="2"/>
              <a:buNone/>
            </a:pPr>
            <a:r>
              <a:rPr lang="it-IT" b="1" i="1">
                <a:latin typeface="Verdana" pitchFamily="34" charset="0"/>
              </a:rPr>
              <a:t>	</a:t>
            </a:r>
            <a:r>
              <a:rPr lang="it-IT" sz="2000" b="1" i="1">
                <a:latin typeface="Verdana" pitchFamily="34" charset="0"/>
              </a:rPr>
              <a:t>La Carta mantiene la propria validità anche in caso di assenze</a:t>
            </a:r>
            <a:r>
              <a:rPr lang="it-IT" sz="2000" b="1">
                <a:latin typeface="Verdana" pitchFamily="34" charset="0"/>
              </a:rPr>
              <a:t> </a:t>
            </a:r>
            <a:r>
              <a:rPr lang="it-IT" sz="2000" b="1" i="1">
                <a:latin typeface="Verdana" pitchFamily="34" charset="0"/>
              </a:rPr>
              <a:t>temporanee dal territorio nazionale, a condizione che:</a:t>
            </a:r>
          </a:p>
          <a:p>
            <a:pPr>
              <a:lnSpc>
                <a:spcPct val="80000"/>
              </a:lnSpc>
              <a:spcBef>
                <a:spcPct val="20000"/>
              </a:spcBef>
              <a:buClr>
                <a:schemeClr val="tx2"/>
              </a:buClr>
              <a:buSzPct val="150000"/>
              <a:buFont typeface="Wingdings" pitchFamily="2" charset="2"/>
              <a:buNone/>
            </a:pPr>
            <a:endParaRPr lang="it-IT" sz="2000" b="1" i="1">
              <a:solidFill>
                <a:schemeClr val="tx2"/>
              </a:solidFill>
              <a:latin typeface="Verdana" pitchFamily="34" charset="0"/>
            </a:endParaRPr>
          </a:p>
          <a:p>
            <a:pPr>
              <a:lnSpc>
                <a:spcPct val="80000"/>
              </a:lnSpc>
              <a:spcBef>
                <a:spcPct val="20000"/>
              </a:spcBef>
              <a:buClr>
                <a:schemeClr val="tx2"/>
              </a:buClr>
              <a:buSzPct val="150000"/>
              <a:buFont typeface="Wingdings" pitchFamily="2" charset="2"/>
              <a:buChar char="q"/>
            </a:pPr>
            <a:r>
              <a:rPr lang="it-IT" sz="2000">
                <a:latin typeface="Verdana" pitchFamily="34" charset="0"/>
              </a:rPr>
              <a:t>Le assenze non siano superiori a sei mesi l’anno</a:t>
            </a:r>
          </a:p>
          <a:p>
            <a:pPr>
              <a:lnSpc>
                <a:spcPct val="80000"/>
              </a:lnSpc>
              <a:spcBef>
                <a:spcPct val="20000"/>
              </a:spcBef>
              <a:buClr>
                <a:schemeClr val="tx2"/>
              </a:buClr>
              <a:buSzPct val="150000"/>
              <a:buFont typeface="Wingdings" pitchFamily="2" charset="2"/>
              <a:buNone/>
            </a:pPr>
            <a:endParaRPr lang="it-IT" sz="2000" b="1" i="1">
              <a:solidFill>
                <a:schemeClr val="tx2"/>
              </a:solidFill>
              <a:latin typeface="Verdana" pitchFamily="34" charset="0"/>
            </a:endParaRPr>
          </a:p>
          <a:p>
            <a:pPr>
              <a:lnSpc>
                <a:spcPct val="80000"/>
              </a:lnSpc>
              <a:spcBef>
                <a:spcPct val="20000"/>
              </a:spcBef>
              <a:buClr>
                <a:schemeClr val="tx2"/>
              </a:buClr>
              <a:buSzPct val="150000"/>
              <a:buFont typeface="Wingdings" pitchFamily="2" charset="2"/>
              <a:buNone/>
            </a:pPr>
            <a:endParaRPr lang="it-IT" sz="800" b="1" i="1">
              <a:solidFill>
                <a:schemeClr val="tx2"/>
              </a:solidFill>
              <a:latin typeface="Verdana" pitchFamily="34" charset="0"/>
            </a:endParaRPr>
          </a:p>
          <a:p>
            <a:pPr>
              <a:lnSpc>
                <a:spcPct val="80000"/>
              </a:lnSpc>
              <a:spcBef>
                <a:spcPct val="20000"/>
              </a:spcBef>
              <a:buClr>
                <a:schemeClr val="tx2"/>
              </a:buClr>
              <a:buSzPct val="150000"/>
              <a:buFont typeface="Wingdings" pitchFamily="2" charset="2"/>
              <a:buNone/>
            </a:pPr>
            <a:r>
              <a:rPr lang="it-IT" sz="2000" b="1" i="1">
                <a:solidFill>
                  <a:schemeClr val="tx2"/>
                </a:solidFill>
                <a:latin typeface="Verdana" pitchFamily="34" charset="0"/>
              </a:rPr>
              <a:t>Ovvero l’assenza sia dovuta a:</a:t>
            </a:r>
          </a:p>
          <a:p>
            <a:pPr>
              <a:lnSpc>
                <a:spcPct val="80000"/>
              </a:lnSpc>
              <a:spcBef>
                <a:spcPct val="20000"/>
              </a:spcBef>
              <a:buClr>
                <a:schemeClr val="tx2"/>
              </a:buClr>
              <a:buSzPct val="150000"/>
              <a:buFont typeface="Wingdings" pitchFamily="2" charset="2"/>
              <a:buNone/>
            </a:pPr>
            <a:endParaRPr lang="it-IT" sz="2000" b="1" i="1">
              <a:solidFill>
                <a:schemeClr val="tx2"/>
              </a:solidFill>
              <a:latin typeface="Verdana" pitchFamily="34" charset="0"/>
            </a:endParaRPr>
          </a:p>
          <a:p>
            <a:pPr>
              <a:lnSpc>
                <a:spcPct val="80000"/>
              </a:lnSpc>
              <a:spcBef>
                <a:spcPct val="20000"/>
              </a:spcBef>
              <a:buClr>
                <a:schemeClr val="tx2"/>
              </a:buClr>
              <a:buSzPct val="150000"/>
              <a:buFont typeface="Wingdings" pitchFamily="2" charset="2"/>
              <a:buChar char="q"/>
            </a:pPr>
            <a:r>
              <a:rPr lang="it-IT" sz="2000">
                <a:latin typeface="Verdana" pitchFamily="34" charset="0"/>
              </a:rPr>
              <a:t>Motivi di obbligo militare</a:t>
            </a:r>
          </a:p>
          <a:p>
            <a:pPr>
              <a:lnSpc>
                <a:spcPct val="80000"/>
              </a:lnSpc>
              <a:spcBef>
                <a:spcPct val="20000"/>
              </a:spcBef>
              <a:buClr>
                <a:schemeClr val="tx2"/>
              </a:buClr>
              <a:buSzPct val="150000"/>
              <a:buFont typeface="Wingdings" pitchFamily="2" charset="2"/>
              <a:buChar char="q"/>
            </a:pPr>
            <a:r>
              <a:rPr lang="it-IT" sz="2000">
                <a:latin typeface="Verdana" pitchFamily="34" charset="0"/>
              </a:rPr>
              <a:t>Assenze fino a 12 mesi per gravidanza, maternità, malattia grave, studio e formazione professionale</a:t>
            </a:r>
          </a:p>
          <a:p>
            <a:pPr>
              <a:lnSpc>
                <a:spcPct val="80000"/>
              </a:lnSpc>
              <a:spcBef>
                <a:spcPct val="20000"/>
              </a:spcBef>
              <a:buClr>
                <a:schemeClr val="tx2"/>
              </a:buClr>
              <a:buSzPct val="150000"/>
              <a:buFont typeface="Wingdings" pitchFamily="2" charset="2"/>
              <a:buChar char="q"/>
            </a:pPr>
            <a:r>
              <a:rPr lang="it-IT" sz="2000">
                <a:latin typeface="Verdana" pitchFamily="34" charset="0"/>
              </a:rPr>
              <a:t>Distacco per lavoro in altro Stato</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253536"/>
            <a:ext cx="8229600" cy="1143000"/>
          </a:xfrm>
        </p:spPr>
        <p:txBody>
          <a:bodyPr>
            <a:normAutofit fontScale="90000"/>
          </a:bodyPr>
          <a:lstStyle/>
          <a:p>
            <a:pPr marL="54864" indent="0" fontAlgn="auto">
              <a:spcAft>
                <a:spcPts val="0"/>
              </a:spcAft>
              <a:defRPr/>
            </a:pPr>
            <a:r>
              <a:rPr lang="it-IT" dirty="0">
                <a:solidFill>
                  <a:schemeClr val="tx2">
                    <a:tint val="100000"/>
                    <a:shade val="90000"/>
                    <a:satMod val="250000"/>
                    <a:alpha val="100000"/>
                  </a:schemeClr>
                </a:solidFill>
              </a:rPr>
              <a:t>Perdita del diritto al soggiorno</a:t>
            </a:r>
          </a:p>
        </p:txBody>
      </p:sp>
      <p:sp>
        <p:nvSpPr>
          <p:cNvPr id="5" name="Rectangle 3"/>
          <p:cNvSpPr txBox="1">
            <a:spLocks noChangeArrowheads="1"/>
          </p:cNvSpPr>
          <p:nvPr/>
        </p:nvSpPr>
        <p:spPr>
          <a:xfrm>
            <a:off x="468313" y="1628775"/>
            <a:ext cx="8229600" cy="4525963"/>
          </a:xfrm>
          <a:prstGeom prst="rect">
            <a:avLst/>
          </a:prstGeom>
        </p:spPr>
        <p:txBody>
          <a:bodyPr>
            <a:normAutofit fontScale="92500" lnSpcReduction="20000"/>
          </a:bodyPr>
          <a:lstStyle/>
          <a:p>
            <a:pPr marL="292100" indent="-292100" fontAlgn="auto">
              <a:spcBef>
                <a:spcPts val="0"/>
              </a:spcBef>
              <a:spcAft>
                <a:spcPts val="0"/>
              </a:spcAft>
              <a:buClr>
                <a:schemeClr val="accent1"/>
              </a:buClr>
              <a:buSzPct val="70000"/>
              <a:buFont typeface="Wingdings" pitchFamily="2" charset="2"/>
              <a:buNone/>
              <a:defRPr/>
            </a:pPr>
            <a:r>
              <a:rPr lang="it-IT" sz="3200">
                <a:latin typeface="Verdana" pitchFamily="34" charset="0"/>
                <a:ea typeface="Verdana" pitchFamily="34" charset="0"/>
                <a:cs typeface="Verdana" pitchFamily="34" charset="0"/>
              </a:rPr>
              <a:t>Qualora vengano a mancare i requisiti per il diritto al soggiorno (lavoro, reddito, legame familiare) il cittadino comunitario e i suoi familiari potrebbero essere allontanati dal nostro territorio</a:t>
            </a:r>
          </a:p>
          <a:p>
            <a:pPr marL="292100" indent="-292100" fontAlgn="auto">
              <a:spcBef>
                <a:spcPts val="0"/>
              </a:spcBef>
              <a:spcAft>
                <a:spcPts val="0"/>
              </a:spcAft>
              <a:buClr>
                <a:schemeClr val="accent1"/>
              </a:buClr>
              <a:buSzPct val="70000"/>
              <a:buFont typeface="Wingdings" pitchFamily="2" charset="2"/>
              <a:buNone/>
              <a:defRPr/>
            </a:pPr>
            <a:endParaRPr lang="it-IT" sz="3200">
              <a:latin typeface="Verdana" pitchFamily="34" charset="0"/>
              <a:ea typeface="Verdana" pitchFamily="34" charset="0"/>
              <a:cs typeface="Verdana" pitchFamily="34" charset="0"/>
            </a:endParaRPr>
          </a:p>
          <a:p>
            <a:pPr marL="292100" indent="-292100" fontAlgn="auto">
              <a:spcBef>
                <a:spcPts val="0"/>
              </a:spcBef>
              <a:spcAft>
                <a:spcPts val="0"/>
              </a:spcAft>
              <a:buClr>
                <a:schemeClr val="accent1"/>
              </a:buClr>
              <a:buSzPct val="70000"/>
              <a:buFont typeface="Wingdings" pitchFamily="2" charset="2"/>
              <a:buNone/>
              <a:defRPr/>
            </a:pPr>
            <a:r>
              <a:rPr lang="it-IT" sz="2200">
                <a:latin typeface="Verdana" pitchFamily="34" charset="0"/>
                <a:ea typeface="Verdana" pitchFamily="34" charset="0"/>
                <a:cs typeface="Verdana" pitchFamily="34" charset="0"/>
              </a:rPr>
              <a:t>“L’eventuale ricorso da parte di un cittadino dell’Unione o dei suoi familiari al sistema di assistenza sociale non costituisce automaticamente causa di allontanamento, ma deve essere valutato caso per caso” (</a:t>
            </a:r>
            <a:r>
              <a:rPr lang="it-IT" sz="2200">
                <a:latin typeface="Verdana" pitchFamily="34" charset="0"/>
                <a:ea typeface="Verdana" pitchFamily="34" charset="0"/>
                <a:cs typeface="Verdana" pitchFamily="34" charset="0"/>
                <a:hlinkClick r:id="rId3" action="ppaction://hlinkfile"/>
              </a:rPr>
              <a:t>art. 21 DLgs. 30/2007</a:t>
            </a:r>
            <a:r>
              <a:rPr lang="it-IT" sz="2200">
                <a:latin typeface="Verdana" pitchFamily="34" charset="0"/>
                <a:ea typeface="Verdana" pitchFamily="34" charset="0"/>
                <a:cs typeface="Verdana" pitchFamily="34" charset="0"/>
              </a:rPr>
              <a:t>)</a:t>
            </a:r>
          </a:p>
          <a:p>
            <a:pPr marL="292100" indent="-292100" fontAlgn="auto">
              <a:spcBef>
                <a:spcPts val="0"/>
              </a:spcBef>
              <a:spcAft>
                <a:spcPts val="0"/>
              </a:spcAft>
              <a:buClr>
                <a:schemeClr val="accent1"/>
              </a:buClr>
              <a:buSzPct val="70000"/>
              <a:buFont typeface="Wingdings" pitchFamily="2" charset="2"/>
              <a:buNone/>
              <a:defRPr/>
            </a:pPr>
            <a:endParaRPr lang="it-IT" sz="2200">
              <a:latin typeface="Verdana" pitchFamily="34" charset="0"/>
              <a:ea typeface="Verdana" pitchFamily="34" charset="0"/>
              <a:cs typeface="Verdana" pitchFamily="34" charset="0"/>
            </a:endParaRPr>
          </a:p>
          <a:p>
            <a:pPr marL="292100" indent="-292100" fontAlgn="auto">
              <a:spcBef>
                <a:spcPts val="0"/>
              </a:spcBef>
              <a:spcAft>
                <a:spcPts val="0"/>
              </a:spcAft>
              <a:buClr>
                <a:schemeClr val="accent1"/>
              </a:buClr>
              <a:buSzPct val="70000"/>
              <a:buFont typeface="Wingdings" pitchFamily="2" charset="2"/>
              <a:buNone/>
              <a:defRPr/>
            </a:pPr>
            <a:endParaRPr lang="it-IT" sz="1000">
              <a:latin typeface="Verdana" pitchFamily="34" charset="0"/>
              <a:ea typeface="Verdana" pitchFamily="34" charset="0"/>
              <a:cs typeface="Verdana" pitchFamily="34" charset="0"/>
            </a:endParaRPr>
          </a:p>
          <a:p>
            <a:pPr marL="292100" indent="-292100" algn="ctr" fontAlgn="auto">
              <a:spcBef>
                <a:spcPts val="0"/>
              </a:spcBef>
              <a:spcAft>
                <a:spcPts val="0"/>
              </a:spcAft>
              <a:buClr>
                <a:schemeClr val="accent1"/>
              </a:buClr>
              <a:buSzPct val="70000"/>
              <a:buFont typeface="Wingdings" pitchFamily="2" charset="2"/>
              <a:buNone/>
              <a:defRPr/>
            </a:pPr>
            <a:r>
              <a:rPr lang="it-IT" sz="3200" b="1">
                <a:solidFill>
                  <a:schemeClr val="tx2"/>
                </a:solidFill>
                <a:latin typeface="Verdana" pitchFamily="34" charset="0"/>
                <a:ea typeface="Verdana" pitchFamily="34" charset="0"/>
                <a:cs typeface="Verdana" pitchFamily="34" charset="0"/>
              </a:rPr>
              <a:t>MA</a:t>
            </a:r>
          </a:p>
          <a:p>
            <a:pPr marL="292100" indent="-292100" algn="ctr" fontAlgn="auto">
              <a:spcBef>
                <a:spcPts val="0"/>
              </a:spcBef>
              <a:spcAft>
                <a:spcPts val="0"/>
              </a:spcAft>
              <a:buClr>
                <a:schemeClr val="accent1"/>
              </a:buClr>
              <a:buSzPct val="70000"/>
              <a:buFont typeface="Wingdings" pitchFamily="2" charset="2"/>
              <a:buNone/>
              <a:defRPr/>
            </a:pPr>
            <a:r>
              <a:rPr lang="it-IT" sz="3200">
                <a:solidFill>
                  <a:schemeClr val="tx2"/>
                </a:solidFill>
                <a:latin typeface="Verdana" pitchFamily="34" charset="0"/>
                <a:ea typeface="Verdana" pitchFamily="34" charset="0"/>
                <a:cs typeface="Verdana" pitchFamily="34" charset="0"/>
              </a:rPr>
              <a:t>Esistono delle eccezioni</a:t>
            </a:r>
            <a:endParaRPr lang="it-IT" sz="3200" dirty="0">
              <a:solidFill>
                <a:schemeClr val="tx2"/>
              </a:solidFill>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marL="54864" indent="0" fontAlgn="auto">
              <a:spcAft>
                <a:spcPts val="0"/>
              </a:spcAft>
              <a:defRPr/>
            </a:pPr>
            <a:r>
              <a:rPr lang="it-IT" sz="2000" dirty="0">
                <a:solidFill>
                  <a:schemeClr val="tx2">
                    <a:tint val="100000"/>
                    <a:shade val="90000"/>
                    <a:satMod val="250000"/>
                    <a:alpha val="100000"/>
                  </a:schemeClr>
                </a:solidFill>
              </a:rPr>
              <a:t>Eccezioni alla perdita del diritto di soggiorno</a:t>
            </a:r>
            <a:r>
              <a:rPr lang="it-IT" sz="2400" dirty="0">
                <a:solidFill>
                  <a:schemeClr val="tx2">
                    <a:tint val="100000"/>
                    <a:shade val="90000"/>
                    <a:satMod val="250000"/>
                    <a:alpha val="100000"/>
                  </a:schemeClr>
                </a:solidFill>
              </a:rPr>
              <a:t>: </a:t>
            </a:r>
            <a:br>
              <a:rPr lang="it-IT" sz="2400" dirty="0">
                <a:solidFill>
                  <a:schemeClr val="tx2">
                    <a:tint val="100000"/>
                    <a:shade val="90000"/>
                    <a:satMod val="250000"/>
                    <a:alpha val="100000"/>
                  </a:schemeClr>
                </a:solidFill>
              </a:rPr>
            </a:br>
            <a:r>
              <a:rPr lang="it-IT" sz="2400" dirty="0">
                <a:solidFill>
                  <a:schemeClr val="tx2">
                    <a:tint val="100000"/>
                    <a:shade val="90000"/>
                    <a:satMod val="250000"/>
                    <a:alpha val="100000"/>
                  </a:schemeClr>
                </a:solidFill>
              </a:rPr>
              <a:t>la perdita del lavoro</a:t>
            </a:r>
          </a:p>
        </p:txBody>
      </p:sp>
      <p:sp>
        <p:nvSpPr>
          <p:cNvPr id="46082" name="Text Box 4"/>
          <p:cNvSpPr txBox="1">
            <a:spLocks noChangeArrowheads="1"/>
          </p:cNvSpPr>
          <p:nvPr/>
        </p:nvSpPr>
        <p:spPr bwMode="auto">
          <a:xfrm>
            <a:off x="971550" y="2997200"/>
            <a:ext cx="1150938" cy="287338"/>
          </a:xfrm>
          <a:prstGeom prst="rect">
            <a:avLst/>
          </a:prstGeom>
          <a:solidFill>
            <a:schemeClr val="accent1"/>
          </a:solidFill>
          <a:ln w="12700">
            <a:solidFill>
              <a:schemeClr val="tx1"/>
            </a:solidFill>
            <a:miter lim="800000"/>
            <a:headEnd/>
            <a:tailEnd/>
          </a:ln>
        </p:spPr>
        <p:txBody>
          <a:bodyPr>
            <a:spAutoFit/>
          </a:bodyPr>
          <a:lstStyle/>
          <a:p>
            <a:pPr>
              <a:spcBef>
                <a:spcPct val="50000"/>
              </a:spcBef>
            </a:pPr>
            <a:r>
              <a:rPr lang="it-IT" sz="1200">
                <a:latin typeface="Arial" charset="0"/>
              </a:rPr>
              <a:t>È necessaria</a:t>
            </a:r>
          </a:p>
        </p:txBody>
      </p:sp>
      <p:sp>
        <p:nvSpPr>
          <p:cNvPr id="46083" name="Text Box 5"/>
          <p:cNvSpPr txBox="1">
            <a:spLocks noChangeArrowheads="1"/>
          </p:cNvSpPr>
          <p:nvPr/>
        </p:nvSpPr>
        <p:spPr bwMode="auto">
          <a:xfrm>
            <a:off x="971550" y="4365625"/>
            <a:ext cx="1150938" cy="287338"/>
          </a:xfrm>
          <a:prstGeom prst="rect">
            <a:avLst/>
          </a:prstGeom>
          <a:solidFill>
            <a:schemeClr val="accent1"/>
          </a:solidFill>
          <a:ln w="12700">
            <a:solidFill>
              <a:schemeClr val="tx1"/>
            </a:solidFill>
            <a:miter lim="800000"/>
            <a:headEnd/>
            <a:tailEnd/>
          </a:ln>
        </p:spPr>
        <p:txBody>
          <a:bodyPr>
            <a:spAutoFit/>
          </a:bodyPr>
          <a:lstStyle/>
          <a:p>
            <a:pPr>
              <a:spcBef>
                <a:spcPct val="50000"/>
              </a:spcBef>
            </a:pPr>
            <a:r>
              <a:rPr lang="it-IT" sz="1200">
                <a:latin typeface="Arial" charset="0"/>
              </a:rPr>
              <a:t>È necessaria</a:t>
            </a:r>
          </a:p>
        </p:txBody>
      </p:sp>
      <p:sp>
        <p:nvSpPr>
          <p:cNvPr id="46084" name="Oval 6"/>
          <p:cNvSpPr>
            <a:spLocks noChangeArrowheads="1"/>
          </p:cNvSpPr>
          <p:nvPr/>
        </p:nvSpPr>
        <p:spPr bwMode="auto">
          <a:xfrm>
            <a:off x="4284663" y="3213100"/>
            <a:ext cx="4608512" cy="360363"/>
          </a:xfrm>
          <a:prstGeom prst="ellipse">
            <a:avLst/>
          </a:prstGeom>
          <a:solidFill>
            <a:schemeClr val="accent1"/>
          </a:solidFill>
          <a:ln w="9525">
            <a:solidFill>
              <a:schemeClr val="tx1"/>
            </a:solidFill>
            <a:round/>
            <a:headEnd/>
            <a:tailEnd/>
          </a:ln>
        </p:spPr>
        <p:txBody>
          <a:bodyPr wrap="none" anchor="ctr"/>
          <a:lstStyle/>
          <a:p>
            <a:pPr algn="ctr"/>
            <a:r>
              <a:rPr lang="it-IT" sz="1600" i="1">
                <a:latin typeface="Arial" charset="0"/>
              </a:rPr>
              <a:t>Conserva status di lavoratore</a:t>
            </a:r>
          </a:p>
        </p:txBody>
      </p:sp>
      <p:sp>
        <p:nvSpPr>
          <p:cNvPr id="46085" name="Oval 7"/>
          <p:cNvSpPr>
            <a:spLocks noChangeArrowheads="1"/>
          </p:cNvSpPr>
          <p:nvPr/>
        </p:nvSpPr>
        <p:spPr bwMode="auto">
          <a:xfrm>
            <a:off x="4211638" y="4652963"/>
            <a:ext cx="4681537" cy="360362"/>
          </a:xfrm>
          <a:prstGeom prst="ellipse">
            <a:avLst/>
          </a:prstGeom>
          <a:solidFill>
            <a:schemeClr val="accent1"/>
          </a:solidFill>
          <a:ln w="9525">
            <a:solidFill>
              <a:schemeClr val="tx1"/>
            </a:solidFill>
            <a:round/>
            <a:headEnd/>
            <a:tailEnd/>
          </a:ln>
        </p:spPr>
        <p:txBody>
          <a:bodyPr wrap="none" anchor="ctr"/>
          <a:lstStyle/>
          <a:p>
            <a:pPr algn="ctr"/>
            <a:r>
              <a:rPr lang="it-IT" sz="1600" i="1">
                <a:latin typeface="Arial" charset="0"/>
              </a:rPr>
              <a:t>Conserva status di lavoratore per 1 anno</a:t>
            </a:r>
          </a:p>
        </p:txBody>
      </p:sp>
      <p:sp>
        <p:nvSpPr>
          <p:cNvPr id="46086" name="CasellaDiTesto 7"/>
          <p:cNvSpPr txBox="1">
            <a:spLocks noChangeArrowheads="1"/>
          </p:cNvSpPr>
          <p:nvPr/>
        </p:nvSpPr>
        <p:spPr bwMode="auto">
          <a:xfrm>
            <a:off x="684213" y="908050"/>
            <a:ext cx="8459787" cy="314325"/>
          </a:xfrm>
          <a:prstGeom prst="rect">
            <a:avLst/>
          </a:prstGeom>
          <a:noFill/>
          <a:ln w="9525">
            <a:noFill/>
            <a:miter lim="800000"/>
            <a:headEnd/>
            <a:tailEnd/>
          </a:ln>
        </p:spPr>
        <p:txBody>
          <a:bodyPr>
            <a:spAutoFit/>
          </a:bodyPr>
          <a:lstStyle/>
          <a:p>
            <a:pPr algn="ctr">
              <a:lnSpc>
                <a:spcPct val="80000"/>
              </a:lnSpc>
              <a:spcBef>
                <a:spcPct val="20000"/>
              </a:spcBef>
              <a:buClr>
                <a:schemeClr val="tx2"/>
              </a:buClr>
              <a:buSzPct val="150000"/>
              <a:buFont typeface="Wingdings" pitchFamily="2" charset="2"/>
              <a:buNone/>
            </a:pPr>
            <a:endParaRPr lang="it-IT"/>
          </a:p>
        </p:txBody>
      </p:sp>
      <p:sp>
        <p:nvSpPr>
          <p:cNvPr id="9" name="Rectangle 3"/>
          <p:cNvSpPr txBox="1">
            <a:spLocks noChangeArrowheads="1"/>
          </p:cNvSpPr>
          <p:nvPr/>
        </p:nvSpPr>
        <p:spPr>
          <a:xfrm>
            <a:off x="684213" y="1916113"/>
            <a:ext cx="7696200" cy="4764087"/>
          </a:xfrm>
          <a:prstGeom prst="rect">
            <a:avLst/>
          </a:prstGeom>
        </p:spPr>
        <p:txBody>
          <a:bodyPr>
            <a:normAutofit/>
          </a:bodyPr>
          <a:lstStyle/>
          <a:p>
            <a:pPr marL="514350" indent="-514350" fontAlgn="auto">
              <a:lnSpc>
                <a:spcPct val="80000"/>
              </a:lnSpc>
              <a:spcBef>
                <a:spcPts val="0"/>
              </a:spcBef>
              <a:spcAft>
                <a:spcPts val="0"/>
              </a:spcAft>
              <a:buClr>
                <a:schemeClr val="accent1"/>
              </a:buClr>
              <a:buSzPct val="70000"/>
              <a:buFont typeface="Wingdings" pitchFamily="2" charset="2"/>
              <a:buNone/>
              <a:defRPr/>
            </a:pPr>
            <a:r>
              <a:rPr lang="it-IT" b="1" dirty="0">
                <a:latin typeface="+mn-lt"/>
                <a:cs typeface="+mn-cs"/>
              </a:rPr>
              <a:t>Il cittadino UE subordinato o autonomo conserva il diritto quando:</a:t>
            </a:r>
          </a:p>
          <a:p>
            <a:pPr marL="514350" indent="-514350" fontAlgn="auto">
              <a:lnSpc>
                <a:spcPct val="80000"/>
              </a:lnSpc>
              <a:spcBef>
                <a:spcPts val="0"/>
              </a:spcBef>
              <a:spcAft>
                <a:spcPts val="0"/>
              </a:spcAft>
              <a:buClr>
                <a:schemeClr val="accent1"/>
              </a:buClr>
              <a:buSzPct val="70000"/>
              <a:buFont typeface="Wingdings" pitchFamily="2" charset="2"/>
              <a:buNone/>
              <a:defRPr/>
            </a:pPr>
            <a:endParaRPr lang="it-IT" b="1" dirty="0">
              <a:latin typeface="+mn-lt"/>
              <a:cs typeface="+mn-cs"/>
            </a:endParaRPr>
          </a:p>
          <a:p>
            <a:pPr marL="514350" indent="-514350" fontAlgn="auto">
              <a:lnSpc>
                <a:spcPct val="80000"/>
              </a:lnSpc>
              <a:spcBef>
                <a:spcPts val="0"/>
              </a:spcBef>
              <a:spcAft>
                <a:spcPts val="0"/>
              </a:spcAft>
              <a:buClr>
                <a:schemeClr val="tx2"/>
              </a:buClr>
              <a:buFont typeface="Wingdings" pitchFamily="2" charset="2"/>
              <a:buChar char="Ø"/>
              <a:defRPr/>
            </a:pPr>
            <a:r>
              <a:rPr lang="it-IT" sz="1600" dirty="0">
                <a:latin typeface="+mn-lt"/>
                <a:cs typeface="+mn-cs"/>
              </a:rPr>
              <a:t>Temporaneamente inabile per malattia o infortunio</a:t>
            </a:r>
          </a:p>
          <a:p>
            <a:pPr marL="514350" indent="-514350" fontAlgn="auto">
              <a:lnSpc>
                <a:spcPct val="80000"/>
              </a:lnSpc>
              <a:spcBef>
                <a:spcPts val="0"/>
              </a:spcBef>
              <a:spcAft>
                <a:spcPts val="0"/>
              </a:spcAft>
              <a:buClr>
                <a:schemeClr val="tx2"/>
              </a:buClr>
              <a:buFont typeface="Wingdings" pitchFamily="2" charset="2"/>
              <a:buChar char="Ø"/>
              <a:defRPr/>
            </a:pPr>
            <a:r>
              <a:rPr lang="it-IT" sz="1600" dirty="0">
                <a:latin typeface="+mn-lt"/>
                <a:cs typeface="+mn-cs"/>
              </a:rPr>
              <a:t>Disoccupazione involontaria a seguito di rapporto lavoro superiore 1 anno</a:t>
            </a:r>
          </a:p>
          <a:p>
            <a:pPr marL="1714500" lvl="3" indent="-342900" fontAlgn="auto">
              <a:lnSpc>
                <a:spcPct val="80000"/>
              </a:lnSpc>
              <a:spcBef>
                <a:spcPts val="400"/>
              </a:spcBef>
              <a:spcAft>
                <a:spcPts val="0"/>
              </a:spcAft>
              <a:buClr>
                <a:schemeClr val="accent3"/>
              </a:buClr>
              <a:buSzPct val="100000"/>
              <a:buFont typeface="Wingdings" pitchFamily="2" charset="2"/>
              <a:buChar char="Ø"/>
              <a:defRPr/>
            </a:pPr>
            <a:r>
              <a:rPr lang="it-IT" sz="1000" dirty="0">
                <a:latin typeface="+mn-lt"/>
                <a:cs typeface="+mn-cs"/>
              </a:rPr>
              <a:t>Iscrizione CPI</a:t>
            </a:r>
          </a:p>
          <a:p>
            <a:pPr marL="1714500" lvl="3" indent="-342900" fontAlgn="auto">
              <a:lnSpc>
                <a:spcPct val="80000"/>
              </a:lnSpc>
              <a:spcBef>
                <a:spcPts val="400"/>
              </a:spcBef>
              <a:spcAft>
                <a:spcPts val="0"/>
              </a:spcAft>
              <a:buClr>
                <a:schemeClr val="accent3"/>
              </a:buClr>
              <a:buSzPct val="100000"/>
              <a:buFont typeface="Wingdings" pitchFamily="2" charset="2"/>
              <a:buChar char="Ø"/>
              <a:defRPr/>
            </a:pPr>
            <a:r>
              <a:rPr lang="it-IT" sz="1000" dirty="0">
                <a:latin typeface="+mn-lt"/>
                <a:cs typeface="+mn-cs"/>
              </a:rPr>
              <a:t>Attestazione immediata disponibilità al lavoro</a:t>
            </a:r>
          </a:p>
          <a:p>
            <a:pPr marL="1714500" lvl="3" indent="-342900" fontAlgn="auto">
              <a:lnSpc>
                <a:spcPct val="80000"/>
              </a:lnSpc>
              <a:spcBef>
                <a:spcPts val="400"/>
              </a:spcBef>
              <a:spcAft>
                <a:spcPts val="0"/>
              </a:spcAft>
              <a:buClr>
                <a:schemeClr val="accent3"/>
              </a:buClr>
              <a:buSzPct val="100000"/>
              <a:buFont typeface="Wingdings" pitchFamily="2" charset="2"/>
              <a:buNone/>
              <a:defRPr/>
            </a:pPr>
            <a:endParaRPr lang="it-IT" sz="1000" dirty="0">
              <a:latin typeface="+mn-lt"/>
              <a:cs typeface="+mn-cs"/>
            </a:endParaRPr>
          </a:p>
          <a:p>
            <a:pPr marL="1714500" lvl="3" indent="-342900" fontAlgn="auto">
              <a:lnSpc>
                <a:spcPct val="80000"/>
              </a:lnSpc>
              <a:spcBef>
                <a:spcPts val="400"/>
              </a:spcBef>
              <a:spcAft>
                <a:spcPts val="0"/>
              </a:spcAft>
              <a:buClr>
                <a:schemeClr val="accent3"/>
              </a:buClr>
              <a:buSzPct val="100000"/>
              <a:buFont typeface="Wingdings" pitchFamily="2" charset="2"/>
              <a:buNone/>
              <a:defRPr/>
            </a:pPr>
            <a:endParaRPr lang="it-IT" sz="1000" dirty="0">
              <a:latin typeface="+mn-lt"/>
              <a:cs typeface="+mn-cs"/>
            </a:endParaRPr>
          </a:p>
          <a:p>
            <a:pPr marL="1714500" lvl="3" indent="-342900" fontAlgn="auto">
              <a:lnSpc>
                <a:spcPct val="80000"/>
              </a:lnSpc>
              <a:spcBef>
                <a:spcPts val="400"/>
              </a:spcBef>
              <a:spcAft>
                <a:spcPts val="0"/>
              </a:spcAft>
              <a:buClr>
                <a:schemeClr val="accent3"/>
              </a:buClr>
              <a:buSzPct val="100000"/>
              <a:buFont typeface="Wingdings" pitchFamily="2" charset="2"/>
              <a:buNone/>
              <a:defRPr/>
            </a:pPr>
            <a:endParaRPr lang="it-IT" sz="1000" dirty="0">
              <a:latin typeface="+mn-lt"/>
              <a:cs typeface="+mn-cs"/>
            </a:endParaRPr>
          </a:p>
          <a:p>
            <a:pPr marL="514350" indent="-514350" fontAlgn="auto">
              <a:lnSpc>
                <a:spcPct val="80000"/>
              </a:lnSpc>
              <a:spcBef>
                <a:spcPts val="0"/>
              </a:spcBef>
              <a:spcAft>
                <a:spcPts val="0"/>
              </a:spcAft>
              <a:buClr>
                <a:schemeClr val="tx2"/>
              </a:buClr>
              <a:buFont typeface="Wingdings" pitchFamily="2" charset="2"/>
              <a:buChar char="Ø"/>
              <a:defRPr/>
            </a:pPr>
            <a:r>
              <a:rPr lang="it-IT" sz="1600" dirty="0">
                <a:latin typeface="+mn-lt"/>
                <a:cs typeface="+mn-cs"/>
              </a:rPr>
              <a:t>Disoccupazione involontaria </a:t>
            </a:r>
          </a:p>
          <a:p>
            <a:pPr marL="876300" lvl="1" indent="-419100" fontAlgn="auto">
              <a:lnSpc>
                <a:spcPct val="80000"/>
              </a:lnSpc>
              <a:spcBef>
                <a:spcPts val="400"/>
              </a:spcBef>
              <a:spcAft>
                <a:spcPts val="0"/>
              </a:spcAft>
              <a:buClr>
                <a:schemeClr val="tx2"/>
              </a:buClr>
              <a:buSzPct val="90000"/>
              <a:buFont typeface="Wingdings" pitchFamily="2" charset="2"/>
              <a:buChar char="ü"/>
              <a:defRPr/>
            </a:pPr>
            <a:r>
              <a:rPr lang="it-IT" sz="1300" dirty="0">
                <a:latin typeface="+mn-lt"/>
                <a:cs typeface="+mn-cs"/>
              </a:rPr>
              <a:t>Al termine di rapporto inferiore a 1 anno</a:t>
            </a:r>
          </a:p>
          <a:p>
            <a:pPr marL="876300" lvl="1" indent="-419100" fontAlgn="auto">
              <a:lnSpc>
                <a:spcPct val="80000"/>
              </a:lnSpc>
              <a:spcBef>
                <a:spcPts val="400"/>
              </a:spcBef>
              <a:spcAft>
                <a:spcPts val="0"/>
              </a:spcAft>
              <a:buClr>
                <a:schemeClr val="tx2"/>
              </a:buClr>
              <a:buSzPct val="90000"/>
              <a:buFont typeface="Wingdings" pitchFamily="2" charset="2"/>
              <a:buChar char="ü"/>
              <a:defRPr/>
            </a:pPr>
            <a:r>
              <a:rPr lang="it-IT" sz="1300" dirty="0">
                <a:latin typeface="+mn-lt"/>
                <a:cs typeface="+mn-cs"/>
              </a:rPr>
              <a:t>Durante i primi 12 mesi di soggiorno in Italia</a:t>
            </a:r>
          </a:p>
          <a:p>
            <a:pPr marL="1714500" lvl="3" indent="-342900" fontAlgn="auto">
              <a:lnSpc>
                <a:spcPct val="80000"/>
              </a:lnSpc>
              <a:spcBef>
                <a:spcPts val="400"/>
              </a:spcBef>
              <a:spcAft>
                <a:spcPts val="0"/>
              </a:spcAft>
              <a:buClr>
                <a:schemeClr val="accent3"/>
              </a:buClr>
              <a:buSzPct val="100000"/>
              <a:buFont typeface="Wingdings" pitchFamily="2" charset="2"/>
              <a:buChar char="Ø"/>
              <a:defRPr/>
            </a:pPr>
            <a:r>
              <a:rPr lang="it-IT" sz="1000" dirty="0">
                <a:latin typeface="+mn-lt"/>
                <a:cs typeface="+mn-cs"/>
              </a:rPr>
              <a:t>Iscrizione CPI</a:t>
            </a:r>
          </a:p>
          <a:p>
            <a:pPr marL="1714500" lvl="3" indent="-342900" fontAlgn="auto">
              <a:lnSpc>
                <a:spcPct val="80000"/>
              </a:lnSpc>
              <a:spcBef>
                <a:spcPts val="400"/>
              </a:spcBef>
              <a:spcAft>
                <a:spcPts val="0"/>
              </a:spcAft>
              <a:buClr>
                <a:schemeClr val="accent3"/>
              </a:buClr>
              <a:buSzPct val="100000"/>
              <a:buFont typeface="Wingdings" pitchFamily="2" charset="2"/>
              <a:buChar char="Ø"/>
              <a:defRPr/>
            </a:pPr>
            <a:r>
              <a:rPr lang="it-IT" sz="1000" dirty="0">
                <a:latin typeface="+mn-lt"/>
                <a:cs typeface="+mn-cs"/>
              </a:rPr>
              <a:t>Attestazione immediata disponibilità al lavoro</a:t>
            </a:r>
          </a:p>
          <a:p>
            <a:pPr marL="1714500" lvl="3" indent="-342900" fontAlgn="auto">
              <a:lnSpc>
                <a:spcPct val="80000"/>
              </a:lnSpc>
              <a:spcBef>
                <a:spcPts val="400"/>
              </a:spcBef>
              <a:spcAft>
                <a:spcPts val="0"/>
              </a:spcAft>
              <a:buClr>
                <a:schemeClr val="accent3"/>
              </a:buClr>
              <a:buSzPct val="100000"/>
              <a:buFont typeface="Wingdings" pitchFamily="2" charset="2"/>
              <a:buNone/>
              <a:defRPr/>
            </a:pPr>
            <a:endParaRPr lang="it-IT" sz="1000" dirty="0">
              <a:latin typeface="+mn-lt"/>
              <a:cs typeface="+mn-cs"/>
            </a:endParaRPr>
          </a:p>
          <a:p>
            <a:pPr marL="1714500" lvl="3" indent="-342900" fontAlgn="auto">
              <a:lnSpc>
                <a:spcPct val="80000"/>
              </a:lnSpc>
              <a:spcBef>
                <a:spcPts val="400"/>
              </a:spcBef>
              <a:spcAft>
                <a:spcPts val="0"/>
              </a:spcAft>
              <a:buClr>
                <a:schemeClr val="accent3"/>
              </a:buClr>
              <a:buSzPct val="100000"/>
              <a:buFont typeface="Wingdings" pitchFamily="2" charset="2"/>
              <a:buNone/>
              <a:defRPr/>
            </a:pPr>
            <a:endParaRPr lang="it-IT" sz="1000" dirty="0">
              <a:latin typeface="+mn-lt"/>
              <a:cs typeface="+mn-cs"/>
            </a:endParaRPr>
          </a:p>
          <a:p>
            <a:pPr marL="1714500" lvl="3" indent="-342900" fontAlgn="auto">
              <a:lnSpc>
                <a:spcPct val="80000"/>
              </a:lnSpc>
              <a:spcBef>
                <a:spcPts val="400"/>
              </a:spcBef>
              <a:spcAft>
                <a:spcPts val="0"/>
              </a:spcAft>
              <a:buClr>
                <a:schemeClr val="accent3"/>
              </a:buClr>
              <a:buSzPct val="100000"/>
              <a:buFont typeface="Wingdings" pitchFamily="2" charset="2"/>
              <a:buNone/>
              <a:defRPr/>
            </a:pPr>
            <a:endParaRPr lang="it-IT" sz="1000" dirty="0">
              <a:latin typeface="+mn-lt"/>
              <a:cs typeface="+mn-cs"/>
            </a:endParaRPr>
          </a:p>
          <a:p>
            <a:pPr marL="514350" indent="-514350" fontAlgn="auto">
              <a:lnSpc>
                <a:spcPct val="80000"/>
              </a:lnSpc>
              <a:spcBef>
                <a:spcPts val="0"/>
              </a:spcBef>
              <a:spcAft>
                <a:spcPts val="0"/>
              </a:spcAft>
              <a:buClr>
                <a:schemeClr val="tx2"/>
              </a:buClr>
              <a:buFont typeface="Wingdings" pitchFamily="2" charset="2"/>
              <a:buChar char="Ø"/>
              <a:defRPr/>
            </a:pPr>
            <a:r>
              <a:rPr lang="it-IT" sz="1600" dirty="0">
                <a:latin typeface="+mn-lt"/>
                <a:cs typeface="+mn-cs"/>
              </a:rPr>
              <a:t>Segue un Corso di Formazione Professionale</a:t>
            </a:r>
          </a:p>
          <a:p>
            <a:pPr marL="876300" lvl="1" indent="-419100" fontAlgn="auto">
              <a:lnSpc>
                <a:spcPct val="80000"/>
              </a:lnSpc>
              <a:spcBef>
                <a:spcPts val="400"/>
              </a:spcBef>
              <a:spcAft>
                <a:spcPts val="0"/>
              </a:spcAft>
              <a:buClr>
                <a:schemeClr val="tx2"/>
              </a:buClr>
              <a:buSzPct val="90000"/>
              <a:buFont typeface="Wingdings" pitchFamily="2" charset="2"/>
              <a:buChar char="ü"/>
              <a:defRPr/>
            </a:pPr>
            <a:r>
              <a:rPr lang="it-IT" sz="1300" dirty="0">
                <a:latin typeface="+mn-lt"/>
                <a:cs typeface="+mn-cs"/>
              </a:rPr>
              <a:t>A seguito di un periodo di disoccupazione involontaria</a:t>
            </a:r>
          </a:p>
          <a:p>
            <a:pPr marL="876300" lvl="1" indent="-419100" fontAlgn="auto">
              <a:lnSpc>
                <a:spcPct val="80000"/>
              </a:lnSpc>
              <a:spcBef>
                <a:spcPts val="400"/>
              </a:spcBef>
              <a:spcAft>
                <a:spcPts val="0"/>
              </a:spcAft>
              <a:buClr>
                <a:schemeClr val="tx2"/>
              </a:buClr>
              <a:buSzPct val="90000"/>
              <a:buFont typeface="Wingdings" pitchFamily="2" charset="2"/>
              <a:buChar char="ü"/>
              <a:defRPr/>
            </a:pPr>
            <a:r>
              <a:rPr lang="it-IT" sz="1300" dirty="0">
                <a:latin typeface="+mn-lt"/>
                <a:cs typeface="+mn-cs"/>
              </a:rPr>
              <a:t>A seguito di un’attività professionale svolta in precedenza collegata al corso formativo</a:t>
            </a:r>
            <a:endParaRPr lang="it-IT" sz="1300" dirty="0">
              <a:latin typeface="+mn-lt"/>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Rectangle 4"/>
          <p:cNvSpPr>
            <a:spLocks noGrp="1" noChangeArrowheads="1"/>
          </p:cNvSpPr>
          <p:nvPr>
            <p:ph type="title"/>
          </p:nvPr>
        </p:nvSpPr>
        <p:spPr>
          <a:xfrm>
            <a:off x="474663" y="263584"/>
            <a:ext cx="8229599" cy="928885"/>
          </a:xfrm>
        </p:spPr>
        <p:txBody>
          <a:bodyPr/>
          <a:lstStyle/>
          <a:p>
            <a:pPr marL="54864" indent="0" fontAlgn="auto">
              <a:spcAft>
                <a:spcPts val="0"/>
              </a:spcAft>
              <a:defRPr/>
            </a:pPr>
            <a:r>
              <a:rPr lang="it-IT" sz="2000" dirty="0">
                <a:solidFill>
                  <a:schemeClr val="tx2">
                    <a:tint val="100000"/>
                    <a:shade val="90000"/>
                    <a:satMod val="250000"/>
                    <a:alpha val="100000"/>
                  </a:schemeClr>
                </a:solidFill>
              </a:rPr>
              <a:t>Eccezioni alla perdita del diritto di soggiorno:</a:t>
            </a:r>
            <a:r>
              <a:rPr lang="it-IT" sz="2400" dirty="0">
                <a:solidFill>
                  <a:schemeClr val="tx2">
                    <a:tint val="100000"/>
                    <a:shade val="90000"/>
                    <a:satMod val="250000"/>
                    <a:alpha val="100000"/>
                  </a:schemeClr>
                </a:solidFill>
              </a:rPr>
              <a:t> </a:t>
            </a:r>
            <a:br>
              <a:rPr lang="it-IT" sz="2400" dirty="0">
                <a:solidFill>
                  <a:schemeClr val="tx2">
                    <a:tint val="100000"/>
                    <a:shade val="90000"/>
                    <a:satMod val="250000"/>
                    <a:alpha val="100000"/>
                  </a:schemeClr>
                </a:solidFill>
              </a:rPr>
            </a:br>
            <a:r>
              <a:rPr lang="it-IT" sz="2400" dirty="0">
                <a:solidFill>
                  <a:schemeClr val="tx2">
                    <a:tint val="100000"/>
                    <a:shade val="90000"/>
                    <a:satMod val="250000"/>
                    <a:alpha val="100000"/>
                  </a:schemeClr>
                </a:solidFill>
              </a:rPr>
              <a:t>la perdita del requisito di familiare</a:t>
            </a:r>
          </a:p>
        </p:txBody>
      </p:sp>
      <p:sp>
        <p:nvSpPr>
          <p:cNvPr id="5" name="Rectangle 3"/>
          <p:cNvSpPr txBox="1">
            <a:spLocks noChangeArrowheads="1"/>
          </p:cNvSpPr>
          <p:nvPr/>
        </p:nvSpPr>
        <p:spPr>
          <a:xfrm>
            <a:off x="684213" y="1543050"/>
            <a:ext cx="7696200" cy="4981575"/>
          </a:xfrm>
          <a:prstGeom prst="rect">
            <a:avLst/>
          </a:prstGeom>
        </p:spPr>
        <p:txBody>
          <a:bodyPr>
            <a:normAutofit/>
          </a:bodyPr>
          <a:lstStyle/>
          <a:p>
            <a:pPr marL="292100" indent="-292100">
              <a:lnSpc>
                <a:spcPct val="80000"/>
              </a:lnSpc>
              <a:buClr>
                <a:schemeClr val="accent1"/>
              </a:buClr>
              <a:buSzPct val="70000"/>
              <a:buFont typeface="Wingdings" pitchFamily="2" charset="2"/>
              <a:buNone/>
            </a:pPr>
            <a:r>
              <a:rPr lang="it-IT" sz="2000" i="1">
                <a:solidFill>
                  <a:schemeClr val="tx2"/>
                </a:solidFill>
                <a:latin typeface="Rockwell" pitchFamily="18" charset="0"/>
              </a:rPr>
              <a:t>Se il cittadino UE decide di andare via dal nostro Paese, i familiari mantengono il diritto al soggiorno, quando:</a:t>
            </a:r>
          </a:p>
          <a:p>
            <a:pPr marL="292100" indent="-292100">
              <a:lnSpc>
                <a:spcPct val="80000"/>
              </a:lnSpc>
              <a:buClr>
                <a:schemeClr val="tx2"/>
              </a:buClr>
              <a:buSzPct val="70000"/>
              <a:buFont typeface="Wingdings" pitchFamily="2" charset="2"/>
              <a:buChar char="ü"/>
            </a:pPr>
            <a:r>
              <a:rPr lang="it-IT" sz="2000">
                <a:latin typeface="Rockwell" pitchFamily="18" charset="0"/>
              </a:rPr>
              <a:t>Hanno acquisito il diritto al soggiorno permanente</a:t>
            </a:r>
          </a:p>
          <a:p>
            <a:pPr marL="292100" indent="-292100">
              <a:lnSpc>
                <a:spcPct val="80000"/>
              </a:lnSpc>
              <a:buClr>
                <a:schemeClr val="tx2"/>
              </a:buClr>
              <a:buSzPct val="70000"/>
              <a:buFont typeface="Wingdings" pitchFamily="2" charset="2"/>
              <a:buChar char="ü"/>
            </a:pPr>
            <a:r>
              <a:rPr lang="it-IT" sz="2000">
                <a:latin typeface="Rockwell" pitchFamily="18" charset="0"/>
              </a:rPr>
              <a:t>Lavorano o hanno risorse sufficienti</a:t>
            </a:r>
          </a:p>
          <a:p>
            <a:pPr marL="292100" indent="-292100">
              <a:lnSpc>
                <a:spcPct val="80000"/>
              </a:lnSpc>
              <a:buClr>
                <a:schemeClr val="tx2"/>
              </a:buClr>
              <a:buSzPct val="70000"/>
              <a:buFont typeface="Wingdings" pitchFamily="2" charset="2"/>
              <a:buChar char="ü"/>
            </a:pPr>
            <a:endParaRPr lang="it-IT" sz="2000">
              <a:latin typeface="Rockwell" pitchFamily="18" charset="0"/>
            </a:endParaRPr>
          </a:p>
          <a:p>
            <a:pPr marL="292100" indent="-292100">
              <a:lnSpc>
                <a:spcPct val="80000"/>
              </a:lnSpc>
              <a:buClr>
                <a:schemeClr val="tx2"/>
              </a:buClr>
              <a:buSzPct val="70000"/>
              <a:buFont typeface="Wingdings" pitchFamily="2" charset="2"/>
              <a:buNone/>
            </a:pPr>
            <a:r>
              <a:rPr lang="it-IT" sz="2000" i="1">
                <a:solidFill>
                  <a:schemeClr val="tx2"/>
                </a:solidFill>
                <a:latin typeface="Rockwell" pitchFamily="18" charset="0"/>
              </a:rPr>
              <a:t>Nel caso di decesso del cittadino UE, i familiari mantengono il diritto al soggiorno se:</a:t>
            </a:r>
          </a:p>
          <a:p>
            <a:pPr marL="292100" indent="-292100">
              <a:lnSpc>
                <a:spcPct val="80000"/>
              </a:lnSpc>
              <a:buClr>
                <a:schemeClr val="tx2"/>
              </a:buClr>
              <a:buSzPct val="70000"/>
              <a:buFont typeface="Wingdings" pitchFamily="2" charset="2"/>
              <a:buChar char="ü"/>
            </a:pPr>
            <a:r>
              <a:rPr lang="it-IT" sz="2000">
                <a:latin typeface="Rockwell" pitchFamily="18" charset="0"/>
              </a:rPr>
              <a:t>Hanno risieduto in Italia almeno un anno prima del decesso</a:t>
            </a:r>
          </a:p>
          <a:p>
            <a:pPr marL="292100" indent="-292100">
              <a:lnSpc>
                <a:spcPct val="80000"/>
              </a:lnSpc>
              <a:buClr>
                <a:schemeClr val="tx2"/>
              </a:buClr>
              <a:buSzPct val="70000"/>
              <a:buFont typeface="Wingdings" pitchFamily="2" charset="2"/>
              <a:buChar char="ü"/>
            </a:pPr>
            <a:r>
              <a:rPr lang="it-IT" sz="2000">
                <a:latin typeface="Rockwell" pitchFamily="18" charset="0"/>
              </a:rPr>
              <a:t>Hanno acquisito il diritto al soggiorno permanente</a:t>
            </a:r>
          </a:p>
          <a:p>
            <a:pPr marL="292100" indent="-292100">
              <a:lnSpc>
                <a:spcPct val="80000"/>
              </a:lnSpc>
              <a:buClr>
                <a:schemeClr val="tx2"/>
              </a:buClr>
              <a:buSzPct val="70000"/>
              <a:buFont typeface="Wingdings" pitchFamily="2" charset="2"/>
              <a:buChar char="ü"/>
            </a:pPr>
            <a:r>
              <a:rPr lang="it-IT" sz="2000">
                <a:latin typeface="Rockwell" pitchFamily="18" charset="0"/>
              </a:rPr>
              <a:t>Lavorano o hanno risorse sufficienti</a:t>
            </a:r>
          </a:p>
          <a:p>
            <a:pPr marL="292100" indent="-292100">
              <a:lnSpc>
                <a:spcPct val="80000"/>
              </a:lnSpc>
              <a:buClr>
                <a:schemeClr val="tx2"/>
              </a:buClr>
              <a:buSzPct val="70000"/>
              <a:buFont typeface="Wingdings" pitchFamily="2" charset="2"/>
              <a:buNone/>
            </a:pPr>
            <a:endParaRPr lang="it-IT" sz="2000">
              <a:latin typeface="Rockwell" pitchFamily="18" charset="0"/>
            </a:endParaRPr>
          </a:p>
          <a:p>
            <a:pPr marL="292100" indent="-292100">
              <a:lnSpc>
                <a:spcPct val="80000"/>
              </a:lnSpc>
              <a:buClr>
                <a:schemeClr val="tx2"/>
              </a:buClr>
              <a:buSzPct val="70000"/>
              <a:buFont typeface="Wingdings" pitchFamily="2" charset="2"/>
              <a:buNone/>
            </a:pPr>
            <a:r>
              <a:rPr lang="it-IT" sz="2000" i="1">
                <a:solidFill>
                  <a:schemeClr val="tx2"/>
                </a:solidFill>
                <a:latin typeface="Rockwell" pitchFamily="18" charset="0"/>
              </a:rPr>
              <a:t>Nel caso di divorzio, il coniuge mantiene il diritto al soggiorno se:</a:t>
            </a:r>
          </a:p>
          <a:p>
            <a:pPr marL="292100" indent="-292100">
              <a:lnSpc>
                <a:spcPct val="80000"/>
              </a:lnSpc>
              <a:buClr>
                <a:schemeClr val="tx2"/>
              </a:buClr>
              <a:buSzPct val="70000"/>
              <a:buFont typeface="Wingdings" pitchFamily="2" charset="2"/>
              <a:buChar char="ü"/>
            </a:pPr>
            <a:r>
              <a:rPr lang="it-IT" sz="2000">
                <a:latin typeface="Rockwell" pitchFamily="18" charset="0"/>
              </a:rPr>
              <a:t>Ha acquisito il diritto al soggiorno permanente</a:t>
            </a:r>
          </a:p>
          <a:p>
            <a:pPr marL="292100" indent="-292100">
              <a:lnSpc>
                <a:spcPct val="80000"/>
              </a:lnSpc>
              <a:buClr>
                <a:schemeClr val="tx2"/>
              </a:buClr>
              <a:buSzPct val="70000"/>
              <a:buFont typeface="Wingdings" pitchFamily="2" charset="2"/>
              <a:buChar char="ü"/>
            </a:pPr>
            <a:r>
              <a:rPr lang="it-IT" sz="2000">
                <a:latin typeface="Rockwell" pitchFamily="18" charset="0"/>
              </a:rPr>
              <a:t>Il matrimonio è durato almeno 3 anni di cui 1 in Italia, prima dell’inizio del procedimento di divorzio</a:t>
            </a:r>
          </a:p>
          <a:p>
            <a:pPr marL="292100" indent="-292100">
              <a:lnSpc>
                <a:spcPct val="80000"/>
              </a:lnSpc>
              <a:buClr>
                <a:schemeClr val="tx2"/>
              </a:buClr>
              <a:buSzPct val="70000"/>
              <a:buFont typeface="Wingdings" pitchFamily="2" charset="2"/>
              <a:buChar char="ü"/>
            </a:pPr>
            <a:r>
              <a:rPr lang="it-IT" sz="2000">
                <a:latin typeface="Rockwell" pitchFamily="18" charset="0"/>
              </a:rPr>
              <a:t>Il coniuge extracomunitario ha avuto l’affidamento dei figli</a:t>
            </a:r>
          </a:p>
          <a:p>
            <a:pPr marL="292100" indent="-292100">
              <a:lnSpc>
                <a:spcPct val="80000"/>
              </a:lnSpc>
              <a:buClr>
                <a:schemeClr val="tx2"/>
              </a:buClr>
              <a:buSzPct val="70000"/>
              <a:buFont typeface="Wingdings" pitchFamily="2" charset="2"/>
              <a:buChar char="ü"/>
            </a:pPr>
            <a:r>
              <a:rPr lang="it-IT" sz="2000">
                <a:latin typeface="Rockwell" pitchFamily="18" charset="0"/>
              </a:rPr>
              <a:t>Il coniuge risulti parte offesa in un procedimento penale per reati contro la persona commessi nell’ambito familiare</a:t>
            </a:r>
          </a:p>
          <a:p>
            <a:pPr marL="292100" indent="-292100">
              <a:lnSpc>
                <a:spcPct val="80000"/>
              </a:lnSpc>
              <a:buClr>
                <a:schemeClr val="tx2"/>
              </a:buClr>
              <a:buSzPct val="70000"/>
              <a:buFont typeface="Wingdings" pitchFamily="2" charset="2"/>
              <a:buChar char="ü"/>
            </a:pPr>
            <a:r>
              <a:rPr lang="it-IT" sz="2000">
                <a:latin typeface="Rockwell" pitchFamily="18" charset="0"/>
              </a:rPr>
              <a:t>Il coniuge extracomunitario benefici del diritto di visita al figlio minore e il giudice ha ritenuto che le visite devono essere effettuate nel nostro paese.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marL="54864" indent="0" fontAlgn="auto">
              <a:spcAft>
                <a:spcPts val="0"/>
              </a:spcAft>
              <a:defRPr/>
            </a:pPr>
            <a:r>
              <a:rPr lang="it-IT" dirty="0">
                <a:solidFill>
                  <a:schemeClr val="tx2">
                    <a:tint val="100000"/>
                    <a:shade val="90000"/>
                    <a:satMod val="250000"/>
                    <a:alpha val="100000"/>
                  </a:schemeClr>
                </a:solidFill>
              </a:rPr>
              <a:t>Il </a:t>
            </a:r>
            <a:r>
              <a:rPr lang="it-IT" dirty="0" smtClean="0">
                <a:solidFill>
                  <a:schemeClr val="tx2">
                    <a:tint val="100000"/>
                    <a:shade val="90000"/>
                    <a:satMod val="250000"/>
                    <a:alpha val="100000"/>
                  </a:schemeClr>
                </a:solidFill>
              </a:rPr>
              <a:t>Soggiorno Permanente</a:t>
            </a:r>
            <a:endParaRPr lang="it-IT" dirty="0">
              <a:solidFill>
                <a:schemeClr val="tx2">
                  <a:tint val="100000"/>
                  <a:shade val="90000"/>
                  <a:satMod val="250000"/>
                  <a:alpha val="100000"/>
                </a:schemeClr>
              </a:solidFill>
            </a:endParaRPr>
          </a:p>
        </p:txBody>
      </p:sp>
      <p:sp>
        <p:nvSpPr>
          <p:cNvPr id="58372" name="AutoShape 4">
            <a:hlinkClick r:id="" action="ppaction://noaction" highlightClick="1"/>
          </p:cNvPr>
          <p:cNvSpPr>
            <a:spLocks noChangeArrowheads="1"/>
          </p:cNvSpPr>
          <p:nvPr/>
        </p:nvSpPr>
        <p:spPr bwMode="auto">
          <a:xfrm>
            <a:off x="1908175" y="2349500"/>
            <a:ext cx="5111750" cy="719138"/>
          </a:xfrm>
          <a:prstGeom prst="actionButtonBlank">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wrap="none" lIns="18000" tIns="90000" anchor="ctr"/>
          <a:lstStyle/>
          <a:p>
            <a:pPr lvl="1" algn="ctr">
              <a:lnSpc>
                <a:spcPct val="80000"/>
              </a:lnSpc>
              <a:spcBef>
                <a:spcPct val="20000"/>
              </a:spcBef>
              <a:buClr>
                <a:schemeClr val="tx2"/>
              </a:buClr>
              <a:buSzPct val="150000"/>
              <a:buFont typeface="Wingdings" pitchFamily="2" charset="2"/>
              <a:buNone/>
              <a:defRPr/>
            </a:pPr>
            <a:r>
              <a:rPr lang="it-IT" sz="2200" dirty="0"/>
              <a:t>hanno soggiornato per più di </a:t>
            </a:r>
          </a:p>
          <a:p>
            <a:pPr lvl="1" algn="ctr">
              <a:lnSpc>
                <a:spcPct val="80000"/>
              </a:lnSpc>
              <a:spcBef>
                <a:spcPct val="20000"/>
              </a:spcBef>
              <a:buClr>
                <a:schemeClr val="tx2"/>
              </a:buClr>
              <a:buSzPct val="150000"/>
              <a:buFont typeface="Wingdings" pitchFamily="2" charset="2"/>
              <a:buNone/>
              <a:defRPr/>
            </a:pPr>
            <a:r>
              <a:rPr lang="it-IT" sz="2200" dirty="0"/>
              <a:t>5 anni nel nostro Paese</a:t>
            </a:r>
          </a:p>
        </p:txBody>
      </p:sp>
      <p:sp>
        <p:nvSpPr>
          <p:cNvPr id="58375" name="AutoShape 7">
            <a:hlinkClick r:id="" action="ppaction://noaction" highlightClick="1"/>
          </p:cNvPr>
          <p:cNvSpPr>
            <a:spLocks noChangeArrowheads="1"/>
          </p:cNvSpPr>
          <p:nvPr/>
        </p:nvSpPr>
        <p:spPr bwMode="auto">
          <a:xfrm>
            <a:off x="1908175" y="4149725"/>
            <a:ext cx="5040313" cy="719138"/>
          </a:xfrm>
          <a:prstGeom prst="actionButtonBlank">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wrap="none" lIns="18000" tIns="90000" anchor="ctr"/>
          <a:lstStyle/>
          <a:p>
            <a:pPr lvl="1" algn="ctr">
              <a:lnSpc>
                <a:spcPct val="80000"/>
              </a:lnSpc>
              <a:spcBef>
                <a:spcPct val="20000"/>
              </a:spcBef>
              <a:buClr>
                <a:schemeClr val="tx2"/>
              </a:buClr>
              <a:buSzPct val="150000"/>
              <a:buFont typeface="Wingdings" pitchFamily="2" charset="2"/>
              <a:buNone/>
              <a:defRPr/>
            </a:pPr>
            <a:r>
              <a:rPr lang="it-IT" sz="2200"/>
              <a:t>ha soggiornato per più di </a:t>
            </a:r>
          </a:p>
          <a:p>
            <a:pPr lvl="1" algn="ctr">
              <a:lnSpc>
                <a:spcPct val="80000"/>
              </a:lnSpc>
              <a:spcBef>
                <a:spcPct val="20000"/>
              </a:spcBef>
              <a:buClr>
                <a:schemeClr val="tx2"/>
              </a:buClr>
              <a:buSzPct val="150000"/>
              <a:buFont typeface="Wingdings" pitchFamily="2" charset="2"/>
              <a:buNone/>
              <a:defRPr/>
            </a:pPr>
            <a:r>
              <a:rPr lang="it-IT" sz="2200"/>
              <a:t>3 anni nel nostro Paese</a:t>
            </a:r>
          </a:p>
        </p:txBody>
      </p:sp>
      <p:sp>
        <p:nvSpPr>
          <p:cNvPr id="58376" name="AutoShape 8">
            <a:hlinkClick r:id="" action="ppaction://noaction" highlightClick="1"/>
          </p:cNvPr>
          <p:cNvSpPr>
            <a:spLocks noChangeArrowheads="1"/>
          </p:cNvSpPr>
          <p:nvPr/>
        </p:nvSpPr>
        <p:spPr bwMode="auto">
          <a:xfrm>
            <a:off x="1979613" y="5805488"/>
            <a:ext cx="5040312" cy="719137"/>
          </a:xfrm>
          <a:prstGeom prst="actionButtonBlank">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wrap="none" lIns="18000" tIns="90000" anchor="ctr"/>
          <a:lstStyle/>
          <a:p>
            <a:pPr lvl="1" algn="ctr">
              <a:lnSpc>
                <a:spcPct val="80000"/>
              </a:lnSpc>
              <a:spcBef>
                <a:spcPct val="20000"/>
              </a:spcBef>
              <a:buClr>
                <a:schemeClr val="tx2"/>
              </a:buClr>
              <a:buSzPct val="150000"/>
              <a:buFont typeface="Wingdings" pitchFamily="2" charset="2"/>
              <a:buNone/>
              <a:defRPr/>
            </a:pPr>
            <a:r>
              <a:rPr lang="it-IT" sz="2200" dirty="0"/>
              <a:t>dopo </a:t>
            </a:r>
            <a:r>
              <a:rPr lang="it-IT" sz="2200" dirty="0"/>
              <a:t>2 anni di</a:t>
            </a:r>
          </a:p>
          <a:p>
            <a:pPr lvl="1" algn="ctr">
              <a:lnSpc>
                <a:spcPct val="80000"/>
              </a:lnSpc>
              <a:spcBef>
                <a:spcPct val="20000"/>
              </a:spcBef>
              <a:buClr>
                <a:schemeClr val="tx2"/>
              </a:buClr>
              <a:buSzPct val="150000"/>
              <a:buFont typeface="Wingdings" pitchFamily="2" charset="2"/>
              <a:buNone/>
              <a:defRPr/>
            </a:pPr>
            <a:r>
              <a:rPr lang="it-IT" sz="2200" dirty="0"/>
              <a:t>soggiorno nel nostro Paese</a:t>
            </a:r>
          </a:p>
        </p:txBody>
      </p:sp>
      <p:sp>
        <p:nvSpPr>
          <p:cNvPr id="8" name="Rectangle 3"/>
          <p:cNvSpPr txBox="1">
            <a:spLocks noChangeArrowheads="1"/>
          </p:cNvSpPr>
          <p:nvPr/>
        </p:nvSpPr>
        <p:spPr>
          <a:xfrm>
            <a:off x="323850" y="1628775"/>
            <a:ext cx="8229600" cy="4525963"/>
          </a:xfrm>
          <a:prstGeom prst="rect">
            <a:avLst/>
          </a:prstGeom>
        </p:spPr>
        <p:txBody>
          <a:bodyPr>
            <a:normAutofit/>
          </a:bodyPr>
          <a:lstStyle/>
          <a:p>
            <a:pPr marL="292100" indent="-292100" algn="ctr" fontAlgn="auto">
              <a:lnSpc>
                <a:spcPct val="80000"/>
              </a:lnSpc>
              <a:spcBef>
                <a:spcPts val="0"/>
              </a:spcBef>
              <a:spcAft>
                <a:spcPts val="0"/>
              </a:spcAft>
              <a:buClr>
                <a:schemeClr val="accent1"/>
              </a:buClr>
              <a:buSzPct val="70000"/>
              <a:buFont typeface="Wingdings" pitchFamily="2" charset="2"/>
              <a:buNone/>
              <a:defRPr/>
            </a:pPr>
            <a:r>
              <a:rPr lang="it-IT" sz="2200" dirty="0">
                <a:latin typeface="+mn-lt"/>
                <a:cs typeface="+mn-cs"/>
              </a:rPr>
              <a:t>Il cittadino UE e i suoi familiari, anche extracomunitari, hanno diritto al soggiorno permanente se</a:t>
            </a:r>
          </a:p>
          <a:p>
            <a:pPr marL="292100" indent="-292100" fontAlgn="auto">
              <a:lnSpc>
                <a:spcPct val="80000"/>
              </a:lnSpc>
              <a:spcBef>
                <a:spcPts val="0"/>
              </a:spcBef>
              <a:spcAft>
                <a:spcPts val="0"/>
              </a:spcAft>
              <a:buClr>
                <a:schemeClr val="accent1"/>
              </a:buClr>
              <a:buSzPct val="70000"/>
              <a:buFont typeface="Wingdings" pitchFamily="2" charset="2"/>
              <a:buNone/>
              <a:defRPr/>
            </a:pPr>
            <a:endParaRPr lang="it-IT" sz="2200" dirty="0">
              <a:latin typeface="+mn-lt"/>
              <a:cs typeface="+mn-cs"/>
            </a:endParaRPr>
          </a:p>
          <a:p>
            <a:pPr marL="292100" indent="-292100" fontAlgn="auto">
              <a:lnSpc>
                <a:spcPct val="80000"/>
              </a:lnSpc>
              <a:spcBef>
                <a:spcPts val="0"/>
              </a:spcBef>
              <a:spcAft>
                <a:spcPts val="0"/>
              </a:spcAft>
              <a:buClr>
                <a:schemeClr val="accent1"/>
              </a:buClr>
              <a:buSzPct val="70000"/>
              <a:buFont typeface="Wingdings" pitchFamily="2" charset="2"/>
              <a:buNone/>
              <a:defRPr/>
            </a:pPr>
            <a:endParaRPr lang="it-IT" sz="2200" dirty="0">
              <a:latin typeface="+mn-lt"/>
              <a:cs typeface="+mn-cs"/>
            </a:endParaRPr>
          </a:p>
          <a:p>
            <a:pPr marL="292100" indent="-292100" fontAlgn="auto">
              <a:lnSpc>
                <a:spcPct val="80000"/>
              </a:lnSpc>
              <a:spcBef>
                <a:spcPts val="0"/>
              </a:spcBef>
              <a:spcAft>
                <a:spcPts val="0"/>
              </a:spcAft>
              <a:buClr>
                <a:schemeClr val="accent1"/>
              </a:buClr>
              <a:buSzPct val="70000"/>
              <a:buFont typeface="Wingdings" pitchFamily="2" charset="2"/>
              <a:buNone/>
              <a:defRPr/>
            </a:pPr>
            <a:endParaRPr lang="it-IT" sz="2200" dirty="0">
              <a:latin typeface="+mn-lt"/>
              <a:cs typeface="+mn-cs"/>
            </a:endParaRPr>
          </a:p>
          <a:p>
            <a:pPr marL="292100" indent="-292100" fontAlgn="auto">
              <a:lnSpc>
                <a:spcPct val="80000"/>
              </a:lnSpc>
              <a:spcBef>
                <a:spcPts val="0"/>
              </a:spcBef>
              <a:spcAft>
                <a:spcPts val="0"/>
              </a:spcAft>
              <a:buClr>
                <a:schemeClr val="accent1"/>
              </a:buClr>
              <a:buSzPct val="70000"/>
              <a:buFont typeface="Wingdings" pitchFamily="2" charset="2"/>
              <a:buNone/>
              <a:defRPr/>
            </a:pPr>
            <a:endParaRPr lang="it-IT" sz="2200" dirty="0">
              <a:latin typeface="+mn-lt"/>
              <a:cs typeface="+mn-cs"/>
            </a:endParaRPr>
          </a:p>
          <a:p>
            <a:pPr marL="292100" indent="-292100" algn="ctr" fontAlgn="auto">
              <a:lnSpc>
                <a:spcPct val="80000"/>
              </a:lnSpc>
              <a:spcBef>
                <a:spcPts val="0"/>
              </a:spcBef>
              <a:spcAft>
                <a:spcPts val="0"/>
              </a:spcAft>
              <a:buClr>
                <a:schemeClr val="accent1"/>
              </a:buClr>
              <a:buSzPct val="70000"/>
              <a:buFont typeface="Wingdings" pitchFamily="2" charset="2"/>
              <a:buNone/>
              <a:defRPr/>
            </a:pPr>
            <a:r>
              <a:rPr lang="it-IT" sz="2200" dirty="0">
                <a:latin typeface="+mn-lt"/>
                <a:cs typeface="+mn-cs"/>
              </a:rPr>
              <a:t>Il lavoratore subordinato o autonomo che raggiunga l’età pensionabile o venga </a:t>
            </a:r>
            <a:r>
              <a:rPr lang="it-IT" sz="2200" dirty="0" err="1">
                <a:latin typeface="+mn-lt"/>
                <a:cs typeface="+mn-cs"/>
              </a:rPr>
              <a:t>prepensionato</a:t>
            </a:r>
            <a:r>
              <a:rPr lang="it-IT" sz="2200" dirty="0">
                <a:latin typeface="+mn-lt"/>
                <a:cs typeface="+mn-cs"/>
              </a:rPr>
              <a:t> se</a:t>
            </a:r>
          </a:p>
          <a:p>
            <a:pPr marL="292100" indent="-292100" fontAlgn="auto">
              <a:lnSpc>
                <a:spcPct val="80000"/>
              </a:lnSpc>
              <a:spcBef>
                <a:spcPts val="0"/>
              </a:spcBef>
              <a:spcAft>
                <a:spcPts val="0"/>
              </a:spcAft>
              <a:buClr>
                <a:schemeClr val="accent1"/>
              </a:buClr>
              <a:buSzPct val="70000"/>
              <a:buFont typeface="Wingdings" pitchFamily="2" charset="2"/>
              <a:buNone/>
              <a:defRPr/>
            </a:pPr>
            <a:endParaRPr lang="it-IT" sz="2200" dirty="0">
              <a:latin typeface="+mn-lt"/>
              <a:cs typeface="+mn-cs"/>
            </a:endParaRPr>
          </a:p>
          <a:p>
            <a:pPr marL="292100" indent="-292100" fontAlgn="auto">
              <a:lnSpc>
                <a:spcPct val="80000"/>
              </a:lnSpc>
              <a:spcBef>
                <a:spcPts val="0"/>
              </a:spcBef>
              <a:spcAft>
                <a:spcPts val="0"/>
              </a:spcAft>
              <a:buClr>
                <a:schemeClr val="accent1"/>
              </a:buClr>
              <a:buSzPct val="70000"/>
              <a:buFont typeface="Wingdings" pitchFamily="2" charset="2"/>
              <a:buNone/>
              <a:defRPr/>
            </a:pPr>
            <a:endParaRPr lang="it-IT" sz="2200" dirty="0">
              <a:latin typeface="+mn-lt"/>
              <a:cs typeface="+mn-cs"/>
            </a:endParaRPr>
          </a:p>
          <a:p>
            <a:pPr marL="292100" indent="-292100" fontAlgn="auto">
              <a:lnSpc>
                <a:spcPct val="80000"/>
              </a:lnSpc>
              <a:spcBef>
                <a:spcPts val="0"/>
              </a:spcBef>
              <a:spcAft>
                <a:spcPts val="0"/>
              </a:spcAft>
              <a:buClr>
                <a:schemeClr val="accent1"/>
              </a:buClr>
              <a:buSzPct val="70000"/>
              <a:buFont typeface="Wingdings" pitchFamily="2" charset="2"/>
              <a:buNone/>
              <a:defRPr/>
            </a:pPr>
            <a:endParaRPr lang="it-IT" sz="2200" dirty="0">
              <a:latin typeface="+mn-lt"/>
              <a:cs typeface="+mn-cs"/>
            </a:endParaRPr>
          </a:p>
          <a:p>
            <a:pPr marL="292100" indent="-292100" fontAlgn="auto">
              <a:lnSpc>
                <a:spcPct val="80000"/>
              </a:lnSpc>
              <a:spcBef>
                <a:spcPts val="0"/>
              </a:spcBef>
              <a:spcAft>
                <a:spcPts val="0"/>
              </a:spcAft>
              <a:buClr>
                <a:schemeClr val="accent1"/>
              </a:buClr>
              <a:buSzPct val="70000"/>
              <a:buFont typeface="Wingdings" pitchFamily="2" charset="2"/>
              <a:buNone/>
              <a:defRPr/>
            </a:pPr>
            <a:endParaRPr lang="it-IT" sz="2200" dirty="0">
              <a:latin typeface="+mn-lt"/>
              <a:cs typeface="+mn-cs"/>
            </a:endParaRPr>
          </a:p>
          <a:p>
            <a:pPr marL="292100" indent="-292100" fontAlgn="auto">
              <a:lnSpc>
                <a:spcPct val="80000"/>
              </a:lnSpc>
              <a:spcBef>
                <a:spcPts val="0"/>
              </a:spcBef>
              <a:spcAft>
                <a:spcPts val="0"/>
              </a:spcAft>
              <a:buClr>
                <a:schemeClr val="accent1"/>
              </a:buClr>
              <a:buSzPct val="70000"/>
              <a:buFont typeface="Wingdings" pitchFamily="2" charset="2"/>
              <a:buNone/>
              <a:defRPr/>
            </a:pPr>
            <a:endParaRPr lang="it-IT" sz="2200" dirty="0">
              <a:latin typeface="+mn-lt"/>
              <a:cs typeface="+mn-cs"/>
            </a:endParaRPr>
          </a:p>
          <a:p>
            <a:pPr marL="292100" indent="-292100" algn="ctr" fontAlgn="auto">
              <a:lnSpc>
                <a:spcPct val="80000"/>
              </a:lnSpc>
              <a:spcBef>
                <a:spcPts val="0"/>
              </a:spcBef>
              <a:spcAft>
                <a:spcPts val="0"/>
              </a:spcAft>
              <a:buClr>
                <a:schemeClr val="accent1"/>
              </a:buClr>
              <a:buSzPct val="70000"/>
              <a:buFont typeface="Wingdings" pitchFamily="2" charset="2"/>
              <a:buNone/>
              <a:defRPr/>
            </a:pPr>
            <a:r>
              <a:rPr lang="it-IT" sz="2200" dirty="0">
                <a:latin typeface="+mn-lt"/>
                <a:cs typeface="+mn-cs"/>
              </a:rPr>
              <a:t>Il lavoratore subordinato o autonomo che cessi l’attività a causa di incapacità lavorativa permanente</a:t>
            </a:r>
            <a:endParaRPr lang="it-IT" sz="2200" dirty="0">
              <a:latin typeface="+mn-lt"/>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74663" y="329736"/>
            <a:ext cx="8229599" cy="1143000"/>
          </a:xfrm>
        </p:spPr>
        <p:txBody>
          <a:bodyPr>
            <a:normAutofit fontScale="90000"/>
          </a:bodyPr>
          <a:lstStyle/>
          <a:p>
            <a:pPr marL="54864" indent="0" fontAlgn="auto">
              <a:spcAft>
                <a:spcPts val="0"/>
              </a:spcAft>
              <a:defRPr/>
            </a:pPr>
            <a:r>
              <a:rPr lang="it-IT" dirty="0">
                <a:solidFill>
                  <a:schemeClr val="tx2">
                    <a:tint val="100000"/>
                    <a:shade val="90000"/>
                    <a:satMod val="250000"/>
                    <a:alpha val="100000"/>
                  </a:schemeClr>
                </a:solidFill>
              </a:rPr>
              <a:t>Il </a:t>
            </a:r>
            <a:r>
              <a:rPr lang="it-IT" dirty="0" smtClean="0">
                <a:solidFill>
                  <a:schemeClr val="tx2">
                    <a:tint val="100000"/>
                    <a:shade val="90000"/>
                    <a:satMod val="250000"/>
                    <a:alpha val="100000"/>
                  </a:schemeClr>
                </a:solidFill>
              </a:rPr>
              <a:t>Soggiorno Permanente</a:t>
            </a:r>
            <a:r>
              <a:rPr lang="it-IT" dirty="0">
                <a:solidFill>
                  <a:schemeClr val="tx2">
                    <a:tint val="100000"/>
                    <a:shade val="90000"/>
                    <a:satMod val="250000"/>
                    <a:alpha val="100000"/>
                  </a:schemeClr>
                </a:solidFill>
              </a:rPr>
              <a:t/>
            </a:r>
            <a:br>
              <a:rPr lang="it-IT" dirty="0">
                <a:solidFill>
                  <a:schemeClr val="tx2">
                    <a:tint val="100000"/>
                    <a:shade val="90000"/>
                    <a:satMod val="250000"/>
                    <a:alpha val="100000"/>
                  </a:schemeClr>
                </a:solidFill>
              </a:rPr>
            </a:br>
            <a:r>
              <a:rPr lang="it-IT" dirty="0">
                <a:solidFill>
                  <a:schemeClr val="tx2">
                    <a:tint val="100000"/>
                    <a:shade val="90000"/>
                    <a:satMod val="250000"/>
                    <a:alpha val="100000"/>
                  </a:schemeClr>
                </a:solidFill>
              </a:rPr>
              <a:t>le assenze dal territorio</a:t>
            </a:r>
          </a:p>
        </p:txBody>
      </p:sp>
      <p:sp>
        <p:nvSpPr>
          <p:cNvPr id="5" name="Rectangle 3"/>
          <p:cNvSpPr txBox="1">
            <a:spLocks noChangeArrowheads="1"/>
          </p:cNvSpPr>
          <p:nvPr/>
        </p:nvSpPr>
        <p:spPr>
          <a:xfrm>
            <a:off x="468313" y="1628775"/>
            <a:ext cx="8229600" cy="4525963"/>
          </a:xfrm>
          <a:prstGeom prst="rect">
            <a:avLst/>
          </a:prstGeom>
        </p:spPr>
        <p:txBody>
          <a:bodyPr>
            <a:normAutofit/>
          </a:bodyPr>
          <a:lstStyle/>
          <a:p>
            <a:pPr marL="292100" indent="-292100">
              <a:lnSpc>
                <a:spcPct val="70000"/>
              </a:lnSpc>
              <a:buClr>
                <a:schemeClr val="accent1"/>
              </a:buClr>
              <a:buSzPct val="70000"/>
              <a:buFont typeface="Wingdings" pitchFamily="2" charset="2"/>
              <a:buNone/>
            </a:pPr>
            <a:r>
              <a:rPr lang="it-IT" sz="2200">
                <a:solidFill>
                  <a:schemeClr val="tx2"/>
                </a:solidFill>
                <a:latin typeface="Rockwell" pitchFamily="18" charset="0"/>
              </a:rPr>
              <a:t>Per il calcolo del periodo di residenza in Italia</a:t>
            </a:r>
            <a:endParaRPr lang="it-IT" sz="2200" i="1">
              <a:solidFill>
                <a:schemeClr val="tx2"/>
              </a:solidFill>
              <a:latin typeface="Rockwell" pitchFamily="18" charset="0"/>
            </a:endParaRPr>
          </a:p>
          <a:p>
            <a:pPr marL="292100" indent="-292100">
              <a:lnSpc>
                <a:spcPct val="70000"/>
              </a:lnSpc>
              <a:buClr>
                <a:schemeClr val="accent1"/>
              </a:buClr>
              <a:buSzPct val="70000"/>
              <a:buFont typeface="Wingdings" pitchFamily="2" charset="2"/>
              <a:buNone/>
            </a:pPr>
            <a:endParaRPr lang="it-IT" sz="2200" i="1">
              <a:solidFill>
                <a:schemeClr val="tx2"/>
              </a:solidFill>
              <a:latin typeface="Rockwell" pitchFamily="18" charset="0"/>
            </a:endParaRPr>
          </a:p>
          <a:p>
            <a:pPr marL="292100" indent="-292100">
              <a:lnSpc>
                <a:spcPct val="70000"/>
              </a:lnSpc>
              <a:buClr>
                <a:schemeClr val="accent1"/>
              </a:buClr>
              <a:buSzPct val="70000"/>
              <a:buFont typeface="Wingdings" pitchFamily="2" charset="2"/>
              <a:buNone/>
            </a:pPr>
            <a:r>
              <a:rPr lang="it-IT" sz="2200">
                <a:latin typeface="Rockwell" pitchFamily="18" charset="0"/>
              </a:rPr>
              <a:t>	va considerato anche il periodo precedente l’entrata in vigore del decreto</a:t>
            </a:r>
          </a:p>
          <a:p>
            <a:pPr marL="292100" indent="-292100">
              <a:lnSpc>
                <a:spcPct val="70000"/>
              </a:lnSpc>
              <a:buClr>
                <a:schemeClr val="accent1"/>
              </a:buClr>
              <a:buSzPct val="70000"/>
              <a:buFont typeface="Wingdings" pitchFamily="2" charset="2"/>
              <a:buNone/>
            </a:pPr>
            <a:endParaRPr lang="it-IT" sz="2200">
              <a:latin typeface="Rockwell" pitchFamily="18" charset="0"/>
            </a:endParaRPr>
          </a:p>
          <a:p>
            <a:pPr marL="292100" indent="-292100">
              <a:lnSpc>
                <a:spcPct val="70000"/>
              </a:lnSpc>
              <a:buClr>
                <a:schemeClr val="accent1"/>
              </a:buClr>
              <a:buSzPct val="70000"/>
              <a:buFont typeface="Wingdings" pitchFamily="2" charset="2"/>
              <a:buNone/>
            </a:pPr>
            <a:endParaRPr lang="it-IT" sz="2200">
              <a:latin typeface="Rockwell" pitchFamily="18" charset="0"/>
            </a:endParaRPr>
          </a:p>
          <a:p>
            <a:pPr marL="292100" indent="-292100">
              <a:lnSpc>
                <a:spcPct val="70000"/>
              </a:lnSpc>
              <a:buClr>
                <a:schemeClr val="accent1"/>
              </a:buClr>
              <a:buSzPct val="70000"/>
              <a:buFont typeface="Wingdings" pitchFamily="2" charset="2"/>
              <a:buNone/>
            </a:pPr>
            <a:r>
              <a:rPr lang="it-IT" sz="2200">
                <a:solidFill>
                  <a:schemeClr val="tx2"/>
                </a:solidFill>
                <a:latin typeface="Rockwell" pitchFamily="18" charset="0"/>
              </a:rPr>
              <a:t>La continuità del soggiorno non è interrotta dalle assenze che</a:t>
            </a:r>
          </a:p>
          <a:p>
            <a:pPr marL="292100" indent="-292100">
              <a:lnSpc>
                <a:spcPct val="70000"/>
              </a:lnSpc>
              <a:buClr>
                <a:schemeClr val="accent1"/>
              </a:buClr>
              <a:buSzPct val="70000"/>
              <a:buFont typeface="Wingdings" pitchFamily="2" charset="2"/>
              <a:buNone/>
            </a:pPr>
            <a:endParaRPr lang="it-IT" sz="2200" b="1" i="1">
              <a:solidFill>
                <a:schemeClr val="tx2"/>
              </a:solidFill>
              <a:latin typeface="Rockwell" pitchFamily="18" charset="0"/>
            </a:endParaRPr>
          </a:p>
          <a:p>
            <a:pPr marL="292100" indent="-292100">
              <a:lnSpc>
                <a:spcPct val="70000"/>
              </a:lnSpc>
              <a:buClr>
                <a:schemeClr val="tx2"/>
              </a:buClr>
              <a:buSzPct val="70000"/>
              <a:buFont typeface="Wingdings" pitchFamily="2" charset="2"/>
              <a:buChar char="q"/>
            </a:pPr>
            <a:r>
              <a:rPr lang="it-IT" sz="2200">
                <a:latin typeface="Rockwell" pitchFamily="18" charset="0"/>
              </a:rPr>
              <a:t>non siano superiori a sei mesi l’anno</a:t>
            </a:r>
          </a:p>
          <a:p>
            <a:pPr marL="292100" indent="-292100">
              <a:lnSpc>
                <a:spcPct val="70000"/>
              </a:lnSpc>
              <a:buClr>
                <a:schemeClr val="tx2"/>
              </a:buClr>
              <a:buSzPct val="70000"/>
              <a:buFont typeface="Wingdings" pitchFamily="2" charset="2"/>
              <a:buChar char="q"/>
            </a:pPr>
            <a:endParaRPr lang="it-IT" sz="2200">
              <a:latin typeface="Rockwell" pitchFamily="18" charset="0"/>
            </a:endParaRPr>
          </a:p>
          <a:p>
            <a:pPr marL="292100" indent="-292100">
              <a:lnSpc>
                <a:spcPct val="70000"/>
              </a:lnSpc>
              <a:buClr>
                <a:schemeClr val="tx2"/>
              </a:buClr>
              <a:buSzPct val="70000"/>
              <a:buFont typeface="Wingdings" pitchFamily="2" charset="2"/>
              <a:buNone/>
            </a:pPr>
            <a:r>
              <a:rPr lang="it-IT" sz="2200">
                <a:solidFill>
                  <a:schemeClr val="tx2"/>
                </a:solidFill>
                <a:latin typeface="Rockwell" pitchFamily="18" charset="0"/>
              </a:rPr>
              <a:t>Ovvero le assenze dovute a</a:t>
            </a:r>
            <a:endParaRPr lang="it-IT" sz="2200" b="1" i="1">
              <a:solidFill>
                <a:schemeClr val="tx2"/>
              </a:solidFill>
              <a:latin typeface="Rockwell" pitchFamily="18" charset="0"/>
            </a:endParaRPr>
          </a:p>
          <a:p>
            <a:pPr marL="292100" indent="-292100">
              <a:lnSpc>
                <a:spcPct val="70000"/>
              </a:lnSpc>
              <a:buClr>
                <a:schemeClr val="tx2"/>
              </a:buClr>
              <a:buSzPct val="70000"/>
              <a:buFont typeface="Wingdings" pitchFamily="2" charset="2"/>
              <a:buNone/>
            </a:pPr>
            <a:endParaRPr lang="it-IT" sz="2200" b="1" i="1">
              <a:solidFill>
                <a:schemeClr val="tx2"/>
              </a:solidFill>
              <a:latin typeface="Rockwell" pitchFamily="18" charset="0"/>
            </a:endParaRPr>
          </a:p>
          <a:p>
            <a:pPr marL="292100" indent="-292100">
              <a:lnSpc>
                <a:spcPct val="70000"/>
              </a:lnSpc>
              <a:buClr>
                <a:schemeClr val="tx2"/>
              </a:buClr>
              <a:buSzPct val="70000"/>
              <a:buFont typeface="Wingdings" pitchFamily="2" charset="2"/>
              <a:buChar char="q"/>
            </a:pPr>
            <a:r>
              <a:rPr lang="it-IT" sz="2200">
                <a:latin typeface="Rockwell" pitchFamily="18" charset="0"/>
              </a:rPr>
              <a:t>motivi di obbligo militare</a:t>
            </a:r>
          </a:p>
          <a:p>
            <a:pPr marL="292100" indent="-292100">
              <a:lnSpc>
                <a:spcPct val="70000"/>
              </a:lnSpc>
              <a:buClr>
                <a:schemeClr val="tx2"/>
              </a:buClr>
              <a:buSzPct val="70000"/>
              <a:buFont typeface="Wingdings" pitchFamily="2" charset="2"/>
              <a:buChar char="q"/>
            </a:pPr>
            <a:r>
              <a:rPr lang="it-IT" sz="2200">
                <a:latin typeface="Rockwell" pitchFamily="18" charset="0"/>
              </a:rPr>
              <a:t>assenze fino a 12 mesi per gravidanza, maternità, malattia grave, studio e formazione professionale</a:t>
            </a:r>
          </a:p>
          <a:p>
            <a:pPr marL="292100" indent="-292100">
              <a:lnSpc>
                <a:spcPct val="70000"/>
              </a:lnSpc>
              <a:buClr>
                <a:schemeClr val="tx2"/>
              </a:buClr>
              <a:buSzPct val="70000"/>
              <a:buFont typeface="Wingdings" pitchFamily="2" charset="2"/>
              <a:buChar char="q"/>
            </a:pPr>
            <a:r>
              <a:rPr lang="it-IT" sz="2200">
                <a:latin typeface="Rockwell" pitchFamily="18" charset="0"/>
              </a:rPr>
              <a:t>distacco per lavoro in altro Stato</a:t>
            </a:r>
          </a:p>
          <a:p>
            <a:pPr marL="292100" indent="-292100">
              <a:lnSpc>
                <a:spcPct val="70000"/>
              </a:lnSpc>
              <a:buClr>
                <a:schemeClr val="tx2"/>
              </a:buClr>
              <a:buSzPct val="70000"/>
              <a:buFont typeface="Wingdings" pitchFamily="2" charset="2"/>
              <a:buNone/>
            </a:pPr>
            <a:endParaRPr lang="it-IT" sz="2200" i="1">
              <a:latin typeface="Rockwell" pitchFamily="18" charset="0"/>
            </a:endParaRPr>
          </a:p>
          <a:p>
            <a:pPr marL="292100" indent="-292100">
              <a:lnSpc>
                <a:spcPct val="70000"/>
              </a:lnSpc>
              <a:buClr>
                <a:schemeClr val="tx2"/>
              </a:buClr>
              <a:buSzPct val="70000"/>
              <a:buFont typeface="Wingdings" pitchFamily="2" charset="2"/>
              <a:buNone/>
            </a:pPr>
            <a:r>
              <a:rPr lang="it-IT" sz="2200">
                <a:solidFill>
                  <a:schemeClr val="tx2"/>
                </a:solidFill>
                <a:latin typeface="Rockwell" pitchFamily="18" charset="0"/>
              </a:rPr>
              <a:t>Il diritto al soggiorno permanente si perde per</a:t>
            </a:r>
          </a:p>
          <a:p>
            <a:pPr marL="292100" indent="-292100">
              <a:lnSpc>
                <a:spcPct val="70000"/>
              </a:lnSpc>
              <a:buClr>
                <a:schemeClr val="tx2"/>
              </a:buClr>
              <a:buSzPct val="70000"/>
              <a:buFont typeface="Wingdings" pitchFamily="2" charset="2"/>
              <a:buNone/>
            </a:pPr>
            <a:endParaRPr lang="it-IT" sz="2200" i="1">
              <a:solidFill>
                <a:schemeClr val="tx2"/>
              </a:solidFill>
              <a:latin typeface="Rockwell" pitchFamily="18" charset="0"/>
            </a:endParaRPr>
          </a:p>
          <a:p>
            <a:pPr marL="292100" indent="-292100">
              <a:lnSpc>
                <a:spcPct val="70000"/>
              </a:lnSpc>
              <a:buClr>
                <a:schemeClr val="tx2"/>
              </a:buClr>
              <a:buSzPct val="70000"/>
              <a:buFont typeface="Wingdings" pitchFamily="2" charset="2"/>
              <a:buChar char="q"/>
            </a:pPr>
            <a:r>
              <a:rPr lang="it-IT" sz="2200">
                <a:latin typeface="Rockwell" pitchFamily="18" charset="0"/>
              </a:rPr>
              <a:t>assenze dal territorio italiano superiori a 2 anni consecutivi</a:t>
            </a:r>
          </a:p>
          <a:p>
            <a:pPr marL="292100" indent="-292100">
              <a:lnSpc>
                <a:spcPct val="70000"/>
              </a:lnSpc>
              <a:buClr>
                <a:schemeClr val="accent1"/>
              </a:buClr>
              <a:buSzPct val="70000"/>
              <a:buFont typeface="Wingdings" pitchFamily="2" charset="2"/>
              <a:buNone/>
            </a:pPr>
            <a:endParaRPr lang="it-IT" sz="2200">
              <a:latin typeface="Rockwell" pitchFamily="18" charset="0"/>
            </a:endParaRPr>
          </a:p>
          <a:p>
            <a:pPr marL="292100" indent="-292100">
              <a:lnSpc>
                <a:spcPct val="70000"/>
              </a:lnSpc>
              <a:buClr>
                <a:schemeClr val="accent1"/>
              </a:buClr>
              <a:buSzPct val="70000"/>
              <a:buFont typeface="Wingdings" pitchFamily="2" charset="2"/>
              <a:buNone/>
            </a:pPr>
            <a:endParaRPr lang="it-IT" sz="2200">
              <a:latin typeface="Rockwell"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sz="quarter"/>
          </p:nvPr>
        </p:nvSpPr>
        <p:spPr/>
        <p:txBody>
          <a:bodyPr>
            <a:normAutofit fontScale="90000"/>
          </a:bodyPr>
          <a:lstStyle/>
          <a:p>
            <a:pPr marL="54864" indent="0" fontAlgn="auto">
              <a:spcAft>
                <a:spcPts val="0"/>
              </a:spcAft>
              <a:defRPr/>
            </a:pPr>
            <a:r>
              <a:rPr lang="it-IT">
                <a:solidFill>
                  <a:schemeClr val="tx2">
                    <a:tint val="100000"/>
                    <a:shade val="90000"/>
                    <a:satMod val="250000"/>
                    <a:alpha val="100000"/>
                  </a:schemeClr>
                </a:solidFill>
              </a:rPr>
              <a:t>Chi rilascia il soggiorno permanente?</a:t>
            </a:r>
          </a:p>
        </p:txBody>
      </p:sp>
      <p:pic>
        <p:nvPicPr>
          <p:cNvPr id="54274" name="Picture 4"/>
          <p:cNvPicPr>
            <a:picLocks noGrp="1" noChangeAspect="1" noChangeArrowheads="1"/>
          </p:cNvPicPr>
          <p:nvPr>
            <p:ph sz="quarter" idx="1"/>
          </p:nvPr>
        </p:nvPicPr>
        <p:blipFill>
          <a:blip r:embed="rId3"/>
          <a:srcRect/>
          <a:stretch>
            <a:fillRect/>
          </a:stretch>
        </p:blipFill>
        <p:spPr>
          <a:xfrm>
            <a:off x="1258888" y="2420938"/>
            <a:ext cx="1428750" cy="1349375"/>
          </a:xfrm>
        </p:spPr>
      </p:pic>
      <p:pic>
        <p:nvPicPr>
          <p:cNvPr id="54275" name="Picture 6"/>
          <p:cNvPicPr>
            <a:picLocks noGrp="1" noChangeAspect="1" noChangeArrowheads="1"/>
          </p:cNvPicPr>
          <p:nvPr>
            <p:ph sz="quarter" idx="2"/>
          </p:nvPr>
        </p:nvPicPr>
        <p:blipFill>
          <a:blip r:embed="rId4"/>
          <a:srcRect/>
          <a:stretch>
            <a:fillRect/>
          </a:stretch>
        </p:blipFill>
        <p:spPr>
          <a:xfrm>
            <a:off x="5651500" y="2420938"/>
            <a:ext cx="1439863" cy="1358900"/>
          </a:xfrm>
        </p:spPr>
      </p:pic>
      <p:pic>
        <p:nvPicPr>
          <p:cNvPr id="54276" name="Picture 8" descr="MCj03972960000[1]"/>
          <p:cNvPicPr>
            <a:picLocks noGrp="1" noChangeAspect="1" noChangeArrowheads="1"/>
          </p:cNvPicPr>
          <p:nvPr>
            <p:ph sz="quarter" idx="3"/>
          </p:nvPr>
        </p:nvPicPr>
        <p:blipFill>
          <a:blip r:embed="rId5"/>
          <a:srcRect/>
          <a:stretch>
            <a:fillRect/>
          </a:stretch>
        </p:blipFill>
        <p:spPr>
          <a:xfrm>
            <a:off x="1258888" y="4797425"/>
            <a:ext cx="1387475" cy="1295400"/>
          </a:xfrm>
          <a:solidFill>
            <a:schemeClr val="bg1"/>
          </a:solidFill>
        </p:spPr>
      </p:pic>
      <p:pic>
        <p:nvPicPr>
          <p:cNvPr id="54277" name="Picture 15" descr="MCj02334430000[1]"/>
          <p:cNvPicPr>
            <a:picLocks noChangeAspect="1" noChangeArrowheads="1"/>
          </p:cNvPicPr>
          <p:nvPr/>
        </p:nvPicPr>
        <p:blipFill>
          <a:blip r:embed="rId6"/>
          <a:srcRect/>
          <a:stretch>
            <a:fillRect/>
          </a:stretch>
        </p:blipFill>
        <p:spPr bwMode="auto">
          <a:xfrm>
            <a:off x="5795963" y="4797425"/>
            <a:ext cx="1296987" cy="1344613"/>
          </a:xfrm>
          <a:prstGeom prst="rect">
            <a:avLst/>
          </a:prstGeom>
          <a:solidFill>
            <a:schemeClr val="bg1"/>
          </a:solidFill>
          <a:ln w="9525">
            <a:noFill/>
            <a:miter lim="800000"/>
            <a:headEnd/>
            <a:tailEnd/>
          </a:ln>
        </p:spPr>
      </p:pic>
      <p:sp>
        <p:nvSpPr>
          <p:cNvPr id="54278" name="Text Box 17"/>
          <p:cNvSpPr txBox="1">
            <a:spLocks noChangeArrowheads="1"/>
          </p:cNvSpPr>
          <p:nvPr/>
        </p:nvSpPr>
        <p:spPr bwMode="auto">
          <a:xfrm>
            <a:off x="1187450" y="1989138"/>
            <a:ext cx="1657350" cy="320675"/>
          </a:xfrm>
          <a:prstGeom prst="rect">
            <a:avLst/>
          </a:prstGeom>
          <a:solidFill>
            <a:schemeClr val="bg1"/>
          </a:solidFill>
          <a:ln w="9525" algn="ctr">
            <a:solidFill>
              <a:schemeClr val="tx1"/>
            </a:solidFill>
            <a:miter lim="800000"/>
            <a:headEnd/>
            <a:tailEnd/>
          </a:ln>
        </p:spPr>
        <p:txBody>
          <a:bodyPr>
            <a:spAutoFit/>
          </a:bodyPr>
          <a:lstStyle/>
          <a:p>
            <a:pPr algn="ctr">
              <a:lnSpc>
                <a:spcPct val="80000"/>
              </a:lnSpc>
              <a:spcBef>
                <a:spcPct val="50000"/>
              </a:spcBef>
              <a:buClr>
                <a:schemeClr val="tx2"/>
              </a:buClr>
              <a:buSzPct val="150000"/>
              <a:buFont typeface="Wingdings" pitchFamily="2" charset="2"/>
              <a:buNone/>
            </a:pPr>
            <a:r>
              <a:rPr lang="it-IT" b="1">
                <a:solidFill>
                  <a:schemeClr val="folHlink"/>
                </a:solidFill>
              </a:rPr>
              <a:t>Cittadini UE</a:t>
            </a:r>
          </a:p>
        </p:txBody>
      </p:sp>
      <p:sp>
        <p:nvSpPr>
          <p:cNvPr id="54279" name="Text Box 18"/>
          <p:cNvSpPr txBox="1">
            <a:spLocks noChangeArrowheads="1"/>
          </p:cNvSpPr>
          <p:nvPr/>
        </p:nvSpPr>
        <p:spPr bwMode="auto">
          <a:xfrm>
            <a:off x="4859338" y="1989138"/>
            <a:ext cx="2808287" cy="320675"/>
          </a:xfrm>
          <a:prstGeom prst="rect">
            <a:avLst/>
          </a:prstGeom>
          <a:solidFill>
            <a:schemeClr val="bg1"/>
          </a:solidFill>
          <a:ln w="9525" algn="ctr">
            <a:solidFill>
              <a:schemeClr val="tx1"/>
            </a:solidFill>
            <a:miter lim="800000"/>
            <a:headEnd/>
            <a:tailEnd/>
          </a:ln>
        </p:spPr>
        <p:txBody>
          <a:bodyPr>
            <a:spAutoFit/>
          </a:bodyPr>
          <a:lstStyle/>
          <a:p>
            <a:pPr algn="ctr">
              <a:lnSpc>
                <a:spcPct val="80000"/>
              </a:lnSpc>
              <a:spcBef>
                <a:spcPct val="50000"/>
              </a:spcBef>
              <a:buClr>
                <a:schemeClr val="tx2"/>
              </a:buClr>
              <a:buSzPct val="150000"/>
              <a:buFont typeface="Wingdings" pitchFamily="2" charset="2"/>
              <a:buNone/>
            </a:pPr>
            <a:r>
              <a:rPr lang="it-IT" b="1">
                <a:solidFill>
                  <a:schemeClr val="folHlink"/>
                </a:solidFill>
              </a:rPr>
              <a:t>Comune di residenza</a:t>
            </a:r>
          </a:p>
        </p:txBody>
      </p:sp>
      <p:sp>
        <p:nvSpPr>
          <p:cNvPr id="54280" name="Text Box 20"/>
          <p:cNvSpPr txBox="1">
            <a:spLocks noChangeArrowheads="1"/>
          </p:cNvSpPr>
          <p:nvPr/>
        </p:nvSpPr>
        <p:spPr bwMode="auto">
          <a:xfrm>
            <a:off x="684213" y="4149725"/>
            <a:ext cx="2519362" cy="539750"/>
          </a:xfrm>
          <a:prstGeom prst="rect">
            <a:avLst/>
          </a:prstGeom>
          <a:solidFill>
            <a:schemeClr val="bg1"/>
          </a:solidFill>
          <a:ln w="9525" algn="ctr">
            <a:solidFill>
              <a:schemeClr val="tx1"/>
            </a:solidFill>
            <a:miter lim="800000"/>
            <a:headEnd/>
            <a:tailEnd/>
          </a:ln>
        </p:spPr>
        <p:txBody>
          <a:bodyPr>
            <a:spAutoFit/>
          </a:bodyPr>
          <a:lstStyle/>
          <a:p>
            <a:pPr algn="ctr">
              <a:lnSpc>
                <a:spcPct val="80000"/>
              </a:lnSpc>
              <a:spcBef>
                <a:spcPct val="50000"/>
              </a:spcBef>
              <a:buClr>
                <a:schemeClr val="tx2"/>
              </a:buClr>
              <a:buSzPct val="150000"/>
              <a:buFont typeface="Wingdings" pitchFamily="2" charset="2"/>
              <a:buNone/>
            </a:pPr>
            <a:r>
              <a:rPr lang="it-IT" b="1">
                <a:solidFill>
                  <a:schemeClr val="folHlink"/>
                </a:solidFill>
              </a:rPr>
              <a:t>Extra-UE Familiari di cittadini UE</a:t>
            </a:r>
          </a:p>
        </p:txBody>
      </p:sp>
      <p:sp>
        <p:nvSpPr>
          <p:cNvPr id="54281" name="Text Box 21"/>
          <p:cNvSpPr txBox="1">
            <a:spLocks noChangeArrowheads="1"/>
          </p:cNvSpPr>
          <p:nvPr/>
        </p:nvSpPr>
        <p:spPr bwMode="auto">
          <a:xfrm>
            <a:off x="4932363" y="4149725"/>
            <a:ext cx="2736850" cy="539750"/>
          </a:xfrm>
          <a:prstGeom prst="rect">
            <a:avLst/>
          </a:prstGeom>
          <a:solidFill>
            <a:schemeClr val="bg1"/>
          </a:solidFill>
          <a:ln w="9525" algn="ctr">
            <a:solidFill>
              <a:schemeClr val="tx1"/>
            </a:solidFill>
            <a:miter lim="800000"/>
            <a:headEnd/>
            <a:tailEnd/>
          </a:ln>
        </p:spPr>
        <p:txBody>
          <a:bodyPr>
            <a:spAutoFit/>
          </a:bodyPr>
          <a:lstStyle/>
          <a:p>
            <a:pPr algn="ctr">
              <a:lnSpc>
                <a:spcPct val="80000"/>
              </a:lnSpc>
              <a:spcBef>
                <a:spcPct val="50000"/>
              </a:spcBef>
              <a:buClr>
                <a:schemeClr val="tx2"/>
              </a:buClr>
              <a:buSzPct val="150000"/>
              <a:buFont typeface="Wingdings" pitchFamily="2" charset="2"/>
              <a:buNone/>
            </a:pPr>
            <a:r>
              <a:rPr lang="it-IT" b="1">
                <a:solidFill>
                  <a:schemeClr val="folHlink"/>
                </a:solidFill>
              </a:rPr>
              <a:t>Questura competente per territorio</a:t>
            </a:r>
          </a:p>
        </p:txBody>
      </p:sp>
      <p:sp>
        <p:nvSpPr>
          <p:cNvPr id="75798" name="AutoShape 22"/>
          <p:cNvSpPr>
            <a:spLocks noChangeArrowheads="1"/>
          </p:cNvSpPr>
          <p:nvPr/>
        </p:nvSpPr>
        <p:spPr bwMode="auto">
          <a:xfrm>
            <a:off x="3563938" y="2852738"/>
            <a:ext cx="1368425" cy="504825"/>
          </a:xfrm>
          <a:prstGeom prst="rightArrow">
            <a:avLst>
              <a:gd name="adj1" fmla="val 50000"/>
              <a:gd name="adj2" fmla="val 67767"/>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wrap="none" anchor="ctr"/>
          <a:lstStyle/>
          <a:p>
            <a:pPr algn="ctr">
              <a:lnSpc>
                <a:spcPct val="80000"/>
              </a:lnSpc>
              <a:spcBef>
                <a:spcPct val="20000"/>
              </a:spcBef>
              <a:buClr>
                <a:schemeClr val="tx2"/>
              </a:buClr>
              <a:buSzPct val="150000"/>
              <a:buFont typeface="Wingdings" pitchFamily="2" charset="2"/>
              <a:buNone/>
              <a:defRPr/>
            </a:pPr>
            <a:endParaRPr lang="it-IT"/>
          </a:p>
        </p:txBody>
      </p:sp>
      <p:sp>
        <p:nvSpPr>
          <p:cNvPr id="75799" name="AutoShape 23"/>
          <p:cNvSpPr>
            <a:spLocks noChangeArrowheads="1"/>
          </p:cNvSpPr>
          <p:nvPr/>
        </p:nvSpPr>
        <p:spPr bwMode="auto">
          <a:xfrm>
            <a:off x="3563938" y="5229225"/>
            <a:ext cx="1368425" cy="504825"/>
          </a:xfrm>
          <a:prstGeom prst="rightArrow">
            <a:avLst>
              <a:gd name="adj1" fmla="val 50000"/>
              <a:gd name="adj2" fmla="val 67767"/>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wrap="none" anchor="ctr"/>
          <a:lstStyle/>
          <a:p>
            <a:pPr algn="ctr">
              <a:lnSpc>
                <a:spcPct val="80000"/>
              </a:lnSpc>
              <a:spcBef>
                <a:spcPct val="20000"/>
              </a:spcBef>
              <a:buClr>
                <a:schemeClr val="tx2"/>
              </a:buClr>
              <a:buSzPct val="150000"/>
              <a:buFont typeface="Wingdings" pitchFamily="2" charset="2"/>
              <a:buNone/>
              <a:defRPr/>
            </a:pPr>
            <a:endParaRPr lang="it-IT"/>
          </a:p>
        </p:txBody>
      </p:sp>
      <p:sp>
        <p:nvSpPr>
          <p:cNvPr id="75801" name="Oval 25"/>
          <p:cNvSpPr>
            <a:spLocks noChangeArrowheads="1"/>
          </p:cNvSpPr>
          <p:nvPr/>
        </p:nvSpPr>
        <p:spPr bwMode="auto">
          <a:xfrm>
            <a:off x="7235825" y="5229225"/>
            <a:ext cx="1366838" cy="647700"/>
          </a:xfrm>
          <a:prstGeom prst="ellipse">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wrap="none" anchor="ctr"/>
          <a:lstStyle/>
          <a:p>
            <a:pPr algn="ctr">
              <a:lnSpc>
                <a:spcPct val="80000"/>
              </a:lnSpc>
              <a:spcBef>
                <a:spcPct val="20000"/>
              </a:spcBef>
              <a:buClr>
                <a:schemeClr val="tx2"/>
              </a:buClr>
              <a:buSzPct val="150000"/>
              <a:buFont typeface="Wingdings" pitchFamily="2" charset="2"/>
              <a:buNone/>
              <a:defRPr/>
            </a:pPr>
            <a:r>
              <a:rPr lang="it-IT" sz="1400" dirty="0"/>
              <a:t>Entro </a:t>
            </a:r>
          </a:p>
          <a:p>
            <a:pPr algn="ctr">
              <a:lnSpc>
                <a:spcPct val="80000"/>
              </a:lnSpc>
              <a:spcBef>
                <a:spcPct val="20000"/>
              </a:spcBef>
              <a:buClr>
                <a:schemeClr val="tx2"/>
              </a:buClr>
              <a:buSzPct val="150000"/>
              <a:buFont typeface="Wingdings" pitchFamily="2" charset="2"/>
              <a:buNone/>
              <a:defRPr/>
            </a:pPr>
            <a:r>
              <a:rPr lang="it-IT" sz="1400" dirty="0"/>
              <a:t>90 giorni</a:t>
            </a:r>
          </a:p>
        </p:txBody>
      </p:sp>
      <p:sp>
        <p:nvSpPr>
          <p:cNvPr id="75802" name="Oval 26"/>
          <p:cNvSpPr>
            <a:spLocks noChangeArrowheads="1"/>
          </p:cNvSpPr>
          <p:nvPr/>
        </p:nvSpPr>
        <p:spPr bwMode="auto">
          <a:xfrm>
            <a:off x="7235825" y="2852738"/>
            <a:ext cx="1366838" cy="647700"/>
          </a:xfrm>
          <a:prstGeom prst="ellipse">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wrap="none" anchor="ctr"/>
          <a:lstStyle/>
          <a:p>
            <a:pPr algn="ctr">
              <a:lnSpc>
                <a:spcPct val="80000"/>
              </a:lnSpc>
              <a:spcBef>
                <a:spcPct val="20000"/>
              </a:spcBef>
              <a:buClr>
                <a:schemeClr val="tx2"/>
              </a:buClr>
              <a:buSzPct val="150000"/>
              <a:buFont typeface="Wingdings" pitchFamily="2" charset="2"/>
              <a:buNone/>
              <a:defRPr/>
            </a:pPr>
            <a:r>
              <a:rPr lang="it-IT" sz="1400" dirty="0"/>
              <a:t>Entro </a:t>
            </a:r>
          </a:p>
          <a:p>
            <a:pPr algn="ctr">
              <a:lnSpc>
                <a:spcPct val="80000"/>
              </a:lnSpc>
              <a:spcBef>
                <a:spcPct val="20000"/>
              </a:spcBef>
              <a:buClr>
                <a:schemeClr val="tx2"/>
              </a:buClr>
              <a:buSzPct val="150000"/>
              <a:buFont typeface="Wingdings" pitchFamily="2" charset="2"/>
              <a:buNone/>
              <a:defRPr/>
            </a:pPr>
            <a:r>
              <a:rPr lang="it-IT" sz="1400" dirty="0"/>
              <a:t>30 giorni</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Line 94"/>
          <p:cNvSpPr>
            <a:spLocks noChangeShapeType="1"/>
          </p:cNvSpPr>
          <p:nvPr/>
        </p:nvSpPr>
        <p:spPr bwMode="auto">
          <a:xfrm>
            <a:off x="233363" y="1462088"/>
            <a:ext cx="9237662" cy="0"/>
          </a:xfrm>
          <a:prstGeom prst="line">
            <a:avLst/>
          </a:prstGeom>
          <a:noFill/>
          <a:ln w="9525">
            <a:noFill/>
            <a:round/>
            <a:headEnd/>
            <a:tailEnd/>
          </a:ln>
        </p:spPr>
        <p:txBody>
          <a:bodyPr/>
          <a:lstStyle/>
          <a:p>
            <a:endParaRPr lang="it-IT"/>
          </a:p>
        </p:txBody>
      </p:sp>
      <p:sp>
        <p:nvSpPr>
          <p:cNvPr id="20482" name="Line 95"/>
          <p:cNvSpPr>
            <a:spLocks noChangeShapeType="1"/>
          </p:cNvSpPr>
          <p:nvPr/>
        </p:nvSpPr>
        <p:spPr bwMode="auto">
          <a:xfrm>
            <a:off x="233363" y="5156200"/>
            <a:ext cx="9237662" cy="0"/>
          </a:xfrm>
          <a:prstGeom prst="line">
            <a:avLst/>
          </a:prstGeom>
          <a:noFill/>
          <a:ln w="9525">
            <a:noFill/>
            <a:round/>
            <a:headEnd/>
            <a:tailEnd/>
          </a:ln>
        </p:spPr>
        <p:txBody>
          <a:bodyPr/>
          <a:lstStyle/>
          <a:p>
            <a:endParaRPr lang="it-IT"/>
          </a:p>
        </p:txBody>
      </p:sp>
      <p:sp>
        <p:nvSpPr>
          <p:cNvPr id="20483" name="Line 96"/>
          <p:cNvSpPr>
            <a:spLocks noChangeShapeType="1"/>
          </p:cNvSpPr>
          <p:nvPr/>
        </p:nvSpPr>
        <p:spPr bwMode="auto">
          <a:xfrm>
            <a:off x="233363" y="1462088"/>
            <a:ext cx="0" cy="3694112"/>
          </a:xfrm>
          <a:prstGeom prst="line">
            <a:avLst/>
          </a:prstGeom>
          <a:noFill/>
          <a:ln w="9525">
            <a:noFill/>
            <a:round/>
            <a:headEnd/>
            <a:tailEnd/>
          </a:ln>
        </p:spPr>
        <p:txBody>
          <a:bodyPr/>
          <a:lstStyle/>
          <a:p>
            <a:endParaRPr lang="it-IT"/>
          </a:p>
        </p:txBody>
      </p:sp>
      <p:sp>
        <p:nvSpPr>
          <p:cNvPr id="20484" name="Line 97"/>
          <p:cNvSpPr>
            <a:spLocks noChangeShapeType="1"/>
          </p:cNvSpPr>
          <p:nvPr/>
        </p:nvSpPr>
        <p:spPr bwMode="auto">
          <a:xfrm>
            <a:off x="9471025" y="1462088"/>
            <a:ext cx="0" cy="3694112"/>
          </a:xfrm>
          <a:prstGeom prst="line">
            <a:avLst/>
          </a:prstGeom>
          <a:noFill/>
          <a:ln w="9525">
            <a:noFill/>
            <a:round/>
            <a:headEnd/>
            <a:tailEnd/>
          </a:ln>
        </p:spPr>
        <p:txBody>
          <a:bodyPr/>
          <a:lstStyle/>
          <a:p>
            <a:endParaRPr lang="it-IT"/>
          </a:p>
        </p:txBody>
      </p:sp>
      <p:sp>
        <p:nvSpPr>
          <p:cNvPr id="20485" name="Rectangle 98"/>
          <p:cNvSpPr>
            <a:spLocks noChangeArrowheads="1"/>
          </p:cNvSpPr>
          <p:nvPr/>
        </p:nvSpPr>
        <p:spPr bwMode="auto">
          <a:xfrm>
            <a:off x="-2816225" y="8437563"/>
            <a:ext cx="184150" cy="503237"/>
          </a:xfrm>
          <a:prstGeom prst="rect">
            <a:avLst/>
          </a:prstGeom>
          <a:noFill/>
          <a:ln w="9525">
            <a:noFill/>
            <a:miter lim="800000"/>
            <a:headEnd/>
            <a:tailEnd/>
          </a:ln>
        </p:spPr>
        <p:txBody>
          <a:bodyPr wrap="none" anchor="ctr">
            <a:spAutoFit/>
          </a:bodyPr>
          <a:lstStyle/>
          <a:p>
            <a:r>
              <a:rPr lang="it-IT" sz="900">
                <a:latin typeface="Constantia" pitchFamily="18" charset="0"/>
              </a:rPr>
              <a:t/>
            </a:r>
            <a:br>
              <a:rPr lang="it-IT" sz="900">
                <a:latin typeface="Constantia" pitchFamily="18" charset="0"/>
              </a:rPr>
            </a:br>
            <a:endParaRPr lang="it-IT">
              <a:latin typeface="Constantia" pitchFamily="18" charset="0"/>
            </a:endParaRPr>
          </a:p>
        </p:txBody>
      </p:sp>
      <p:sp>
        <p:nvSpPr>
          <p:cNvPr id="20486" name="Rectangle 100"/>
          <p:cNvSpPr>
            <a:spLocks noChangeArrowheads="1"/>
          </p:cNvSpPr>
          <p:nvPr/>
        </p:nvSpPr>
        <p:spPr bwMode="auto">
          <a:xfrm>
            <a:off x="-2816225" y="8437563"/>
            <a:ext cx="184150" cy="503237"/>
          </a:xfrm>
          <a:prstGeom prst="rect">
            <a:avLst/>
          </a:prstGeom>
          <a:noFill/>
          <a:ln w="9525">
            <a:noFill/>
            <a:miter lim="800000"/>
            <a:headEnd/>
            <a:tailEnd/>
          </a:ln>
        </p:spPr>
        <p:txBody>
          <a:bodyPr wrap="none" anchor="ctr">
            <a:spAutoFit/>
          </a:bodyPr>
          <a:lstStyle/>
          <a:p>
            <a:r>
              <a:rPr lang="it-IT" sz="900">
                <a:latin typeface="Constantia" pitchFamily="18" charset="0"/>
              </a:rPr>
              <a:t/>
            </a:r>
            <a:br>
              <a:rPr lang="it-IT" sz="900">
                <a:latin typeface="Constantia" pitchFamily="18" charset="0"/>
              </a:rPr>
            </a:br>
            <a:endParaRPr lang="it-IT">
              <a:latin typeface="Constantia" pitchFamily="18" charset="0"/>
            </a:endParaRPr>
          </a:p>
        </p:txBody>
      </p:sp>
      <p:sp>
        <p:nvSpPr>
          <p:cNvPr id="20487" name="Text Box 99"/>
          <p:cNvSpPr txBox="1">
            <a:spLocks noChangeArrowheads="1"/>
          </p:cNvSpPr>
          <p:nvPr/>
        </p:nvSpPr>
        <p:spPr bwMode="auto">
          <a:xfrm rot="-5400000">
            <a:off x="-1270000" y="2214563"/>
            <a:ext cx="3889375" cy="701675"/>
          </a:xfrm>
          <a:prstGeom prst="rect">
            <a:avLst/>
          </a:prstGeom>
          <a:noFill/>
          <a:ln w="9525">
            <a:noFill/>
            <a:miter lim="800000"/>
            <a:headEnd/>
            <a:tailEnd/>
          </a:ln>
        </p:spPr>
        <p:txBody>
          <a:bodyPr>
            <a:spAutoFit/>
          </a:bodyPr>
          <a:lstStyle/>
          <a:p>
            <a:r>
              <a:rPr lang="it-IT" sz="2000" b="1">
                <a:solidFill>
                  <a:srgbClr val="FFFFFF"/>
                </a:solidFill>
                <a:latin typeface="Rockwell" pitchFamily="18" charset="0"/>
              </a:rPr>
              <a:t>27</a:t>
            </a:r>
            <a:r>
              <a:rPr lang="it-IT" sz="2000">
                <a:solidFill>
                  <a:srgbClr val="FFFFFF"/>
                </a:solidFill>
                <a:latin typeface="Rockwell" pitchFamily="18" charset="0"/>
              </a:rPr>
              <a:t> </a:t>
            </a:r>
            <a:r>
              <a:rPr lang="it-IT" sz="2000" b="1">
                <a:solidFill>
                  <a:srgbClr val="FFFFFF"/>
                </a:solidFill>
                <a:latin typeface="Rockwell" pitchFamily="18" charset="0"/>
              </a:rPr>
              <a:t>Stati membri dell’Unione Europea</a:t>
            </a:r>
          </a:p>
        </p:txBody>
      </p:sp>
      <p:grpSp>
        <p:nvGrpSpPr>
          <p:cNvPr id="20488" name="Group 66"/>
          <p:cNvGrpSpPr>
            <a:grpSpLocks/>
          </p:cNvGrpSpPr>
          <p:nvPr/>
        </p:nvGrpSpPr>
        <p:grpSpPr bwMode="auto">
          <a:xfrm>
            <a:off x="920750" y="620713"/>
            <a:ext cx="8223250" cy="3956050"/>
            <a:chOff x="431" y="1071"/>
            <a:chExt cx="5180" cy="2492"/>
          </a:xfrm>
        </p:grpSpPr>
        <p:sp>
          <p:nvSpPr>
            <p:cNvPr id="20502" name="Rectangle 75"/>
            <p:cNvSpPr>
              <a:spLocks noChangeArrowheads="1"/>
            </p:cNvSpPr>
            <p:nvPr/>
          </p:nvSpPr>
          <p:spPr bwMode="auto">
            <a:xfrm>
              <a:off x="3787" y="2341"/>
              <a:ext cx="688" cy="166"/>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a:solidFill>
                    <a:srgbClr val="FFFFFF"/>
                  </a:solidFill>
                  <a:latin typeface="Geneva"/>
                </a:rPr>
                <a:t>Regno Unito</a:t>
              </a:r>
            </a:p>
          </p:txBody>
        </p:sp>
        <p:sp>
          <p:nvSpPr>
            <p:cNvPr id="20503" name="Rectangle 78"/>
            <p:cNvSpPr>
              <a:spLocks noChangeArrowheads="1"/>
            </p:cNvSpPr>
            <p:nvPr/>
          </p:nvSpPr>
          <p:spPr bwMode="auto">
            <a:xfrm>
              <a:off x="431" y="2341"/>
              <a:ext cx="642" cy="157"/>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a:solidFill>
                    <a:srgbClr val="FFFFFF"/>
                  </a:solidFill>
                  <a:latin typeface="Geneva"/>
                </a:rPr>
                <a:t>Paesi Bassi</a:t>
              </a:r>
            </a:p>
          </p:txBody>
        </p:sp>
        <p:pic>
          <p:nvPicPr>
            <p:cNvPr id="20504" name="Picture 101" descr="Bandiera austriaca"/>
            <p:cNvPicPr>
              <a:picLocks noChangeAspect="1" noChangeArrowheads="1"/>
            </p:cNvPicPr>
            <p:nvPr/>
          </p:nvPicPr>
          <p:blipFill>
            <a:blip r:embed="rId3"/>
            <a:srcRect/>
            <a:stretch>
              <a:fillRect/>
            </a:stretch>
          </p:blipFill>
          <p:spPr bwMode="auto">
            <a:xfrm>
              <a:off x="521" y="1207"/>
              <a:ext cx="458" cy="260"/>
            </a:xfrm>
            <a:prstGeom prst="rect">
              <a:avLst/>
            </a:prstGeom>
            <a:noFill/>
            <a:ln w="9525">
              <a:noFill/>
              <a:miter lim="800000"/>
              <a:headEnd/>
              <a:tailEnd/>
            </a:ln>
          </p:spPr>
        </p:pic>
        <p:pic>
          <p:nvPicPr>
            <p:cNvPr id="20505" name="Picture 102" descr="Bandiera belga"/>
            <p:cNvPicPr>
              <a:picLocks noChangeAspect="1" noChangeArrowheads="1"/>
            </p:cNvPicPr>
            <p:nvPr/>
          </p:nvPicPr>
          <p:blipFill>
            <a:blip r:embed="rId4"/>
            <a:srcRect/>
            <a:stretch>
              <a:fillRect/>
            </a:stretch>
          </p:blipFill>
          <p:spPr bwMode="auto">
            <a:xfrm>
              <a:off x="1565" y="1207"/>
              <a:ext cx="459" cy="261"/>
            </a:xfrm>
            <a:prstGeom prst="rect">
              <a:avLst/>
            </a:prstGeom>
            <a:noFill/>
            <a:ln w="9525">
              <a:noFill/>
              <a:miter lim="800000"/>
              <a:headEnd/>
              <a:tailEnd/>
            </a:ln>
          </p:spPr>
        </p:pic>
        <p:pic>
          <p:nvPicPr>
            <p:cNvPr id="20506" name="Picture 103" descr="Bandiera del Cipro"/>
            <p:cNvPicPr>
              <a:picLocks noChangeAspect="1" noChangeArrowheads="1"/>
            </p:cNvPicPr>
            <p:nvPr/>
          </p:nvPicPr>
          <p:blipFill>
            <a:blip r:embed="rId5"/>
            <a:srcRect/>
            <a:stretch>
              <a:fillRect/>
            </a:stretch>
          </p:blipFill>
          <p:spPr bwMode="auto">
            <a:xfrm>
              <a:off x="2835" y="1207"/>
              <a:ext cx="458" cy="260"/>
            </a:xfrm>
            <a:prstGeom prst="rect">
              <a:avLst/>
            </a:prstGeom>
            <a:noFill/>
            <a:ln w="9525">
              <a:noFill/>
              <a:miter lim="800000"/>
              <a:headEnd/>
              <a:tailEnd/>
            </a:ln>
          </p:spPr>
        </p:pic>
        <p:pic>
          <p:nvPicPr>
            <p:cNvPr id="20507" name="Picture 104" descr="Bandiera danese"/>
            <p:cNvPicPr>
              <a:picLocks noChangeAspect="1" noChangeArrowheads="1"/>
            </p:cNvPicPr>
            <p:nvPr/>
          </p:nvPicPr>
          <p:blipFill>
            <a:blip r:embed="rId6"/>
            <a:srcRect/>
            <a:stretch>
              <a:fillRect/>
            </a:stretch>
          </p:blipFill>
          <p:spPr bwMode="auto">
            <a:xfrm>
              <a:off x="3878" y="1207"/>
              <a:ext cx="459" cy="261"/>
            </a:xfrm>
            <a:prstGeom prst="rect">
              <a:avLst/>
            </a:prstGeom>
            <a:noFill/>
            <a:ln w="9525">
              <a:noFill/>
              <a:miter lim="800000"/>
              <a:headEnd/>
              <a:tailEnd/>
            </a:ln>
          </p:spPr>
        </p:pic>
        <p:pic>
          <p:nvPicPr>
            <p:cNvPr id="20508" name="Picture 105" descr="Bandiera dell'Estonia"/>
            <p:cNvPicPr>
              <a:picLocks noChangeAspect="1" noChangeArrowheads="1"/>
            </p:cNvPicPr>
            <p:nvPr/>
          </p:nvPicPr>
          <p:blipFill>
            <a:blip r:embed="rId7"/>
            <a:srcRect/>
            <a:stretch>
              <a:fillRect/>
            </a:stretch>
          </p:blipFill>
          <p:spPr bwMode="auto">
            <a:xfrm>
              <a:off x="4830" y="1207"/>
              <a:ext cx="457" cy="260"/>
            </a:xfrm>
            <a:prstGeom prst="rect">
              <a:avLst/>
            </a:prstGeom>
            <a:noFill/>
            <a:ln w="9525">
              <a:noFill/>
              <a:miter lim="800000"/>
              <a:headEnd/>
              <a:tailEnd/>
            </a:ln>
          </p:spPr>
        </p:pic>
        <p:pic>
          <p:nvPicPr>
            <p:cNvPr id="20509" name="Picture 106" descr="Bandiera finlandese"/>
            <p:cNvPicPr>
              <a:picLocks noChangeAspect="1" noChangeArrowheads="1"/>
            </p:cNvPicPr>
            <p:nvPr/>
          </p:nvPicPr>
          <p:blipFill>
            <a:blip r:embed="rId8"/>
            <a:srcRect/>
            <a:stretch>
              <a:fillRect/>
            </a:stretch>
          </p:blipFill>
          <p:spPr bwMode="auto">
            <a:xfrm>
              <a:off x="536" y="1633"/>
              <a:ext cx="459" cy="259"/>
            </a:xfrm>
            <a:prstGeom prst="rect">
              <a:avLst/>
            </a:prstGeom>
            <a:noFill/>
            <a:ln w="9525">
              <a:noFill/>
              <a:miter lim="800000"/>
              <a:headEnd/>
              <a:tailEnd/>
            </a:ln>
          </p:spPr>
        </p:pic>
        <p:pic>
          <p:nvPicPr>
            <p:cNvPr id="20510" name="Picture 117" descr="Bandiera della Polonia"/>
            <p:cNvPicPr>
              <a:picLocks noChangeAspect="1" noChangeArrowheads="1"/>
            </p:cNvPicPr>
            <p:nvPr/>
          </p:nvPicPr>
          <p:blipFill>
            <a:blip r:embed="rId9"/>
            <a:srcRect/>
            <a:stretch>
              <a:fillRect/>
            </a:stretch>
          </p:blipFill>
          <p:spPr bwMode="auto">
            <a:xfrm>
              <a:off x="1610" y="2478"/>
              <a:ext cx="458" cy="260"/>
            </a:xfrm>
            <a:prstGeom prst="rect">
              <a:avLst/>
            </a:prstGeom>
            <a:noFill/>
            <a:ln w="9525">
              <a:noFill/>
              <a:miter lim="800000"/>
              <a:headEnd/>
              <a:tailEnd/>
            </a:ln>
          </p:spPr>
        </p:pic>
        <p:pic>
          <p:nvPicPr>
            <p:cNvPr id="20511" name="Picture 119" descr="Bandiera del Regno Unito"/>
            <p:cNvPicPr>
              <a:picLocks noChangeAspect="1" noChangeArrowheads="1"/>
            </p:cNvPicPr>
            <p:nvPr/>
          </p:nvPicPr>
          <p:blipFill>
            <a:blip r:embed="rId10"/>
            <a:srcRect/>
            <a:stretch>
              <a:fillRect/>
            </a:stretch>
          </p:blipFill>
          <p:spPr bwMode="auto">
            <a:xfrm>
              <a:off x="3878" y="2478"/>
              <a:ext cx="459" cy="261"/>
            </a:xfrm>
            <a:prstGeom prst="rect">
              <a:avLst/>
            </a:prstGeom>
            <a:noFill/>
            <a:ln w="9525">
              <a:noFill/>
              <a:miter lim="800000"/>
              <a:headEnd/>
              <a:tailEnd/>
            </a:ln>
          </p:spPr>
        </p:pic>
        <p:pic>
          <p:nvPicPr>
            <p:cNvPr id="20512" name="Picture 120" descr="Bandiera della Repubblica ceca"/>
            <p:cNvPicPr>
              <a:picLocks noChangeAspect="1" noChangeArrowheads="1"/>
            </p:cNvPicPr>
            <p:nvPr/>
          </p:nvPicPr>
          <p:blipFill>
            <a:blip r:embed="rId11"/>
            <a:srcRect/>
            <a:stretch>
              <a:fillRect/>
            </a:stretch>
          </p:blipFill>
          <p:spPr bwMode="auto">
            <a:xfrm>
              <a:off x="4830" y="2478"/>
              <a:ext cx="458" cy="260"/>
            </a:xfrm>
            <a:prstGeom prst="rect">
              <a:avLst/>
            </a:prstGeom>
            <a:noFill/>
            <a:ln w="9525">
              <a:noFill/>
              <a:miter lim="800000"/>
              <a:headEnd/>
              <a:tailEnd/>
            </a:ln>
          </p:spPr>
        </p:pic>
        <p:pic>
          <p:nvPicPr>
            <p:cNvPr id="20513" name="Picture 121" descr="Bandiera della Slovacchia"/>
            <p:cNvPicPr>
              <a:picLocks noChangeAspect="1" noChangeArrowheads="1"/>
            </p:cNvPicPr>
            <p:nvPr/>
          </p:nvPicPr>
          <p:blipFill>
            <a:blip r:embed="rId12"/>
            <a:srcRect/>
            <a:stretch>
              <a:fillRect/>
            </a:stretch>
          </p:blipFill>
          <p:spPr bwMode="auto">
            <a:xfrm>
              <a:off x="521" y="2886"/>
              <a:ext cx="458" cy="260"/>
            </a:xfrm>
            <a:prstGeom prst="rect">
              <a:avLst/>
            </a:prstGeom>
            <a:noFill/>
            <a:ln w="9525">
              <a:noFill/>
              <a:miter lim="800000"/>
              <a:headEnd/>
              <a:tailEnd/>
            </a:ln>
          </p:spPr>
        </p:pic>
        <p:sp>
          <p:nvSpPr>
            <p:cNvPr id="20514" name="Text Box 129"/>
            <p:cNvSpPr txBox="1">
              <a:spLocks noChangeArrowheads="1"/>
            </p:cNvSpPr>
            <p:nvPr/>
          </p:nvSpPr>
          <p:spPr bwMode="auto">
            <a:xfrm>
              <a:off x="615" y="3024"/>
              <a:ext cx="116" cy="231"/>
            </a:xfrm>
            <a:prstGeom prst="rect">
              <a:avLst/>
            </a:prstGeom>
            <a:noFill/>
            <a:ln w="9525">
              <a:noFill/>
              <a:miter lim="800000"/>
              <a:headEnd/>
              <a:tailEnd/>
            </a:ln>
          </p:spPr>
          <p:txBody>
            <a:bodyPr wrap="none">
              <a:spAutoFit/>
            </a:bodyPr>
            <a:lstStyle/>
            <a:p>
              <a:endParaRPr lang="it-IT" b="1">
                <a:latin typeface="Tahoma" pitchFamily="34" charset="0"/>
              </a:endParaRPr>
            </a:p>
          </p:txBody>
        </p:sp>
        <p:sp>
          <p:nvSpPr>
            <p:cNvPr id="20515" name="Rectangle 69"/>
            <p:cNvSpPr>
              <a:spLocks noChangeArrowheads="1"/>
            </p:cNvSpPr>
            <p:nvPr/>
          </p:nvSpPr>
          <p:spPr bwMode="auto">
            <a:xfrm>
              <a:off x="4830" y="2795"/>
              <a:ext cx="504" cy="126"/>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a:solidFill>
                    <a:srgbClr val="FFFFFF"/>
                  </a:solidFill>
                  <a:latin typeface="Geneva"/>
                </a:rPr>
                <a:t>Ungheria</a:t>
              </a:r>
            </a:p>
          </p:txBody>
        </p:sp>
        <p:sp>
          <p:nvSpPr>
            <p:cNvPr id="20516" name="Rectangle 70"/>
            <p:cNvSpPr>
              <a:spLocks noChangeArrowheads="1"/>
            </p:cNvSpPr>
            <p:nvPr/>
          </p:nvSpPr>
          <p:spPr bwMode="auto">
            <a:xfrm>
              <a:off x="3878" y="2795"/>
              <a:ext cx="412" cy="118"/>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a:solidFill>
                    <a:srgbClr val="FFFFFF"/>
                  </a:solidFill>
                  <a:latin typeface="Geneva"/>
                </a:rPr>
                <a:t>Svezia</a:t>
              </a:r>
            </a:p>
          </p:txBody>
        </p:sp>
        <p:sp>
          <p:nvSpPr>
            <p:cNvPr id="20517" name="Rectangle 71"/>
            <p:cNvSpPr>
              <a:spLocks noChangeArrowheads="1"/>
            </p:cNvSpPr>
            <p:nvPr/>
          </p:nvSpPr>
          <p:spPr bwMode="auto">
            <a:xfrm>
              <a:off x="2789" y="2795"/>
              <a:ext cx="458" cy="126"/>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a:solidFill>
                    <a:srgbClr val="FFFFFF"/>
                  </a:solidFill>
                  <a:latin typeface="Geneva"/>
                </a:rPr>
                <a:t>Spagna</a:t>
              </a:r>
            </a:p>
          </p:txBody>
        </p:sp>
        <p:sp>
          <p:nvSpPr>
            <p:cNvPr id="20518" name="Rectangle 72"/>
            <p:cNvSpPr>
              <a:spLocks noChangeArrowheads="1"/>
            </p:cNvSpPr>
            <p:nvPr/>
          </p:nvSpPr>
          <p:spPr bwMode="auto">
            <a:xfrm>
              <a:off x="1519" y="2750"/>
              <a:ext cx="505" cy="119"/>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a:solidFill>
                    <a:srgbClr val="FFFFFF"/>
                  </a:solidFill>
                  <a:latin typeface="Geneva"/>
                </a:rPr>
                <a:t>Slovenia</a:t>
              </a:r>
            </a:p>
          </p:txBody>
        </p:sp>
        <p:sp>
          <p:nvSpPr>
            <p:cNvPr id="20519" name="Rectangle 73"/>
            <p:cNvSpPr>
              <a:spLocks noChangeArrowheads="1"/>
            </p:cNvSpPr>
            <p:nvPr/>
          </p:nvSpPr>
          <p:spPr bwMode="auto">
            <a:xfrm>
              <a:off x="431" y="2750"/>
              <a:ext cx="642" cy="118"/>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a:solidFill>
                    <a:srgbClr val="FFFFFF"/>
                  </a:solidFill>
                  <a:latin typeface="Geneva"/>
                </a:rPr>
                <a:t>Slovacchia</a:t>
              </a:r>
            </a:p>
          </p:txBody>
        </p:sp>
        <p:sp>
          <p:nvSpPr>
            <p:cNvPr id="20520" name="Rectangle 74"/>
            <p:cNvSpPr>
              <a:spLocks noChangeArrowheads="1"/>
            </p:cNvSpPr>
            <p:nvPr/>
          </p:nvSpPr>
          <p:spPr bwMode="auto">
            <a:xfrm>
              <a:off x="4740" y="2341"/>
              <a:ext cx="871" cy="157"/>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a:solidFill>
                    <a:srgbClr val="FFFFFF"/>
                  </a:solidFill>
                  <a:latin typeface="Geneva"/>
                </a:rPr>
                <a:t>Repubblica ceca</a:t>
              </a:r>
            </a:p>
            <a:p>
              <a:pPr algn="ctr">
                <a:buClr>
                  <a:schemeClr val="accent2"/>
                </a:buClr>
                <a:buSzPct val="85000"/>
                <a:buFont typeface="Wingdings 2" pitchFamily="18" charset="2"/>
                <a:buNone/>
              </a:pPr>
              <a:endParaRPr lang="it-IT" sz="1100">
                <a:latin typeface="Geneva"/>
              </a:endParaRPr>
            </a:p>
          </p:txBody>
        </p:sp>
        <p:sp>
          <p:nvSpPr>
            <p:cNvPr id="20521" name="Rectangle 76"/>
            <p:cNvSpPr>
              <a:spLocks noChangeArrowheads="1"/>
            </p:cNvSpPr>
            <p:nvPr/>
          </p:nvSpPr>
          <p:spPr bwMode="auto">
            <a:xfrm>
              <a:off x="2789" y="2341"/>
              <a:ext cx="550" cy="118"/>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a:solidFill>
                    <a:srgbClr val="FFFFFF"/>
                  </a:solidFill>
                  <a:latin typeface="Geneva"/>
                </a:rPr>
                <a:t>Portogallo</a:t>
              </a:r>
            </a:p>
          </p:txBody>
        </p:sp>
        <p:sp>
          <p:nvSpPr>
            <p:cNvPr id="20522" name="Rectangle 77"/>
            <p:cNvSpPr>
              <a:spLocks noChangeArrowheads="1"/>
            </p:cNvSpPr>
            <p:nvPr/>
          </p:nvSpPr>
          <p:spPr bwMode="auto">
            <a:xfrm>
              <a:off x="1519" y="2341"/>
              <a:ext cx="504" cy="135"/>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a:solidFill>
                    <a:srgbClr val="FFFFFF"/>
                  </a:solidFill>
                  <a:latin typeface="Geneva"/>
                </a:rPr>
                <a:t>Polonia</a:t>
              </a:r>
            </a:p>
          </p:txBody>
        </p:sp>
        <p:sp>
          <p:nvSpPr>
            <p:cNvPr id="20523" name="Rectangle 79"/>
            <p:cNvSpPr>
              <a:spLocks noChangeArrowheads="1"/>
            </p:cNvSpPr>
            <p:nvPr/>
          </p:nvSpPr>
          <p:spPr bwMode="auto">
            <a:xfrm>
              <a:off x="4740" y="1933"/>
              <a:ext cx="413" cy="239"/>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a:solidFill>
                    <a:srgbClr val="FFFFFF"/>
                  </a:solidFill>
                  <a:latin typeface="Geneva"/>
                </a:rPr>
                <a:t>Malta</a:t>
              </a:r>
            </a:p>
            <a:p>
              <a:pPr algn="ctr">
                <a:buClr>
                  <a:schemeClr val="accent2"/>
                </a:buClr>
                <a:buSzPct val="85000"/>
                <a:buFont typeface="Wingdings 2" pitchFamily="18" charset="2"/>
                <a:buNone/>
              </a:pPr>
              <a:endParaRPr lang="it-IT" sz="1100">
                <a:solidFill>
                  <a:srgbClr val="FFFFFF"/>
                </a:solidFill>
                <a:latin typeface="Geneva"/>
              </a:endParaRPr>
            </a:p>
          </p:txBody>
        </p:sp>
        <p:sp>
          <p:nvSpPr>
            <p:cNvPr id="20524" name="Rectangle 80"/>
            <p:cNvSpPr>
              <a:spLocks noChangeArrowheads="1"/>
            </p:cNvSpPr>
            <p:nvPr/>
          </p:nvSpPr>
          <p:spPr bwMode="auto">
            <a:xfrm>
              <a:off x="3833" y="1933"/>
              <a:ext cx="687" cy="135"/>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a:solidFill>
                    <a:srgbClr val="FFFFFF"/>
                  </a:solidFill>
                  <a:latin typeface="Geneva"/>
                </a:rPr>
                <a:t>Lussemburgo</a:t>
              </a:r>
            </a:p>
          </p:txBody>
        </p:sp>
        <p:sp>
          <p:nvSpPr>
            <p:cNvPr id="20525" name="Rectangle 81"/>
            <p:cNvSpPr>
              <a:spLocks noChangeArrowheads="1"/>
            </p:cNvSpPr>
            <p:nvPr/>
          </p:nvSpPr>
          <p:spPr bwMode="auto">
            <a:xfrm>
              <a:off x="2699" y="1933"/>
              <a:ext cx="596" cy="158"/>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a:solidFill>
                    <a:srgbClr val="FFFFFF"/>
                  </a:solidFill>
                  <a:latin typeface="Geneva"/>
                </a:rPr>
                <a:t>Lituania</a:t>
              </a:r>
            </a:p>
          </p:txBody>
        </p:sp>
        <p:sp>
          <p:nvSpPr>
            <p:cNvPr id="20526" name="Rectangle 82"/>
            <p:cNvSpPr>
              <a:spLocks noChangeArrowheads="1"/>
            </p:cNvSpPr>
            <p:nvPr/>
          </p:nvSpPr>
          <p:spPr bwMode="auto">
            <a:xfrm>
              <a:off x="1565" y="1933"/>
              <a:ext cx="459" cy="158"/>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a:solidFill>
                    <a:srgbClr val="FFFFFF"/>
                  </a:solidFill>
                  <a:latin typeface="Geneva"/>
                </a:rPr>
                <a:t>Lettonia</a:t>
              </a:r>
            </a:p>
          </p:txBody>
        </p:sp>
        <p:sp>
          <p:nvSpPr>
            <p:cNvPr id="20527" name="Rectangle 83"/>
            <p:cNvSpPr>
              <a:spLocks noChangeArrowheads="1"/>
            </p:cNvSpPr>
            <p:nvPr/>
          </p:nvSpPr>
          <p:spPr bwMode="auto">
            <a:xfrm>
              <a:off x="521" y="1933"/>
              <a:ext cx="321" cy="159"/>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a:solidFill>
                    <a:srgbClr val="FFFFFF"/>
                  </a:solidFill>
                  <a:latin typeface="Geneva"/>
                </a:rPr>
                <a:t>Italia</a:t>
              </a:r>
            </a:p>
          </p:txBody>
        </p:sp>
        <p:sp>
          <p:nvSpPr>
            <p:cNvPr id="20528" name="Rectangle 84"/>
            <p:cNvSpPr>
              <a:spLocks noChangeArrowheads="1"/>
            </p:cNvSpPr>
            <p:nvPr/>
          </p:nvSpPr>
          <p:spPr bwMode="auto">
            <a:xfrm>
              <a:off x="4694" y="1480"/>
              <a:ext cx="596" cy="185"/>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a:solidFill>
                    <a:srgbClr val="FFFFFF"/>
                  </a:solidFill>
                  <a:latin typeface="Geneva"/>
                </a:rPr>
                <a:t>Irlanda</a:t>
              </a:r>
            </a:p>
            <a:p>
              <a:pPr algn="ctr">
                <a:buClr>
                  <a:schemeClr val="accent2"/>
                </a:buClr>
                <a:buSzPct val="85000"/>
                <a:buFont typeface="Wingdings 2" pitchFamily="18" charset="2"/>
                <a:buNone/>
              </a:pPr>
              <a:endParaRPr lang="it-IT" sz="1100">
                <a:latin typeface="Geneva"/>
              </a:endParaRPr>
            </a:p>
          </p:txBody>
        </p:sp>
        <p:sp>
          <p:nvSpPr>
            <p:cNvPr id="20529" name="Rectangle 85"/>
            <p:cNvSpPr>
              <a:spLocks noChangeArrowheads="1"/>
            </p:cNvSpPr>
            <p:nvPr/>
          </p:nvSpPr>
          <p:spPr bwMode="auto">
            <a:xfrm>
              <a:off x="3836" y="1475"/>
              <a:ext cx="471" cy="185"/>
            </a:xfrm>
            <a:prstGeom prst="rect">
              <a:avLst/>
            </a:prstGeom>
            <a:noFill/>
            <a:ln w="9525">
              <a:noFill/>
              <a:miter lim="800000"/>
              <a:headEnd/>
              <a:tailEnd/>
            </a:ln>
          </p:spPr>
          <p:txBody>
            <a:bodyPr/>
            <a:lstStyle/>
            <a:p>
              <a:pPr>
                <a:buClr>
                  <a:schemeClr val="accent2"/>
                </a:buClr>
                <a:buSzPct val="85000"/>
                <a:buFont typeface="Wingdings 2" pitchFamily="18" charset="2"/>
                <a:buNone/>
              </a:pPr>
              <a:r>
                <a:rPr lang="it-IT" sz="1100">
                  <a:solidFill>
                    <a:srgbClr val="FFFFFF"/>
                  </a:solidFill>
                  <a:latin typeface="Geneva"/>
                </a:rPr>
                <a:t>Grecia</a:t>
              </a:r>
            </a:p>
          </p:txBody>
        </p:sp>
        <p:sp>
          <p:nvSpPr>
            <p:cNvPr id="20530" name="Rectangle 86"/>
            <p:cNvSpPr>
              <a:spLocks noChangeArrowheads="1"/>
            </p:cNvSpPr>
            <p:nvPr/>
          </p:nvSpPr>
          <p:spPr bwMode="auto">
            <a:xfrm>
              <a:off x="2735" y="1475"/>
              <a:ext cx="642" cy="185"/>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a:solidFill>
                    <a:srgbClr val="FFFFFF"/>
                  </a:solidFill>
                  <a:latin typeface="Geneva"/>
                </a:rPr>
                <a:t>Germania</a:t>
              </a:r>
            </a:p>
          </p:txBody>
        </p:sp>
        <p:sp>
          <p:nvSpPr>
            <p:cNvPr id="20531" name="Rectangle 87"/>
            <p:cNvSpPr>
              <a:spLocks noChangeArrowheads="1"/>
            </p:cNvSpPr>
            <p:nvPr/>
          </p:nvSpPr>
          <p:spPr bwMode="auto">
            <a:xfrm>
              <a:off x="1544" y="1475"/>
              <a:ext cx="506" cy="167"/>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a:solidFill>
                    <a:srgbClr val="FFFFFF"/>
                  </a:solidFill>
                  <a:latin typeface="Geneva"/>
                </a:rPr>
                <a:t>Francia</a:t>
              </a:r>
            </a:p>
          </p:txBody>
        </p:sp>
        <p:sp>
          <p:nvSpPr>
            <p:cNvPr id="20532" name="Rectangle 88"/>
            <p:cNvSpPr>
              <a:spLocks noChangeArrowheads="1"/>
            </p:cNvSpPr>
            <p:nvPr/>
          </p:nvSpPr>
          <p:spPr bwMode="auto">
            <a:xfrm>
              <a:off x="445" y="1475"/>
              <a:ext cx="550" cy="158"/>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a:solidFill>
                    <a:srgbClr val="FFFFFF"/>
                  </a:solidFill>
                  <a:latin typeface="Geneva"/>
                </a:rPr>
                <a:t>Finlandia</a:t>
              </a:r>
            </a:p>
          </p:txBody>
        </p:sp>
        <p:sp>
          <p:nvSpPr>
            <p:cNvPr id="20533" name="Rectangle 89"/>
            <p:cNvSpPr>
              <a:spLocks noChangeArrowheads="1"/>
            </p:cNvSpPr>
            <p:nvPr/>
          </p:nvSpPr>
          <p:spPr bwMode="auto">
            <a:xfrm>
              <a:off x="4740" y="1071"/>
              <a:ext cx="504" cy="188"/>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a:solidFill>
                    <a:srgbClr val="FFFFFF"/>
                  </a:solidFill>
                  <a:latin typeface="Geneva"/>
                </a:rPr>
                <a:t>Estonia</a:t>
              </a:r>
            </a:p>
          </p:txBody>
        </p:sp>
        <p:sp>
          <p:nvSpPr>
            <p:cNvPr id="20534" name="Rectangle 90"/>
            <p:cNvSpPr>
              <a:spLocks noChangeArrowheads="1"/>
            </p:cNvSpPr>
            <p:nvPr/>
          </p:nvSpPr>
          <p:spPr bwMode="auto">
            <a:xfrm>
              <a:off x="3787" y="1071"/>
              <a:ext cx="656" cy="188"/>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u="sng">
                  <a:solidFill>
                    <a:srgbClr val="FFFFFF"/>
                  </a:solidFill>
                  <a:latin typeface="Geneva"/>
                </a:rPr>
                <a:t>D</a:t>
              </a:r>
              <a:r>
                <a:rPr lang="it-IT" sz="1100">
                  <a:solidFill>
                    <a:srgbClr val="FFFFFF"/>
                  </a:solidFill>
                  <a:latin typeface="Geneva"/>
                </a:rPr>
                <a:t>animarca</a:t>
              </a:r>
              <a:r>
                <a:rPr lang="it-IT" sz="1100">
                  <a:solidFill>
                    <a:schemeClr val="hlink"/>
                  </a:solidFill>
                  <a:latin typeface="Geneva"/>
                </a:rPr>
                <a:t> </a:t>
              </a:r>
            </a:p>
          </p:txBody>
        </p:sp>
        <p:sp>
          <p:nvSpPr>
            <p:cNvPr id="20535" name="Rectangle 91"/>
            <p:cNvSpPr>
              <a:spLocks noChangeArrowheads="1"/>
            </p:cNvSpPr>
            <p:nvPr/>
          </p:nvSpPr>
          <p:spPr bwMode="auto">
            <a:xfrm>
              <a:off x="2789" y="1071"/>
              <a:ext cx="504" cy="118"/>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a:solidFill>
                    <a:srgbClr val="FFFFFF"/>
                  </a:solidFill>
                  <a:latin typeface="Geneva"/>
                </a:rPr>
                <a:t>Cipro</a:t>
              </a:r>
            </a:p>
          </p:txBody>
        </p:sp>
        <p:sp>
          <p:nvSpPr>
            <p:cNvPr id="20536" name="Rectangle 92"/>
            <p:cNvSpPr>
              <a:spLocks noChangeArrowheads="1"/>
            </p:cNvSpPr>
            <p:nvPr/>
          </p:nvSpPr>
          <p:spPr bwMode="auto">
            <a:xfrm>
              <a:off x="1565" y="1071"/>
              <a:ext cx="459" cy="157"/>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a:latin typeface="Constantia" pitchFamily="18" charset="0"/>
                </a:rPr>
                <a:t>   </a:t>
              </a:r>
              <a:r>
                <a:rPr lang="it-IT" sz="1100">
                  <a:solidFill>
                    <a:srgbClr val="FFFFFF"/>
                  </a:solidFill>
                  <a:latin typeface="Geneva"/>
                </a:rPr>
                <a:t>Belgio</a:t>
              </a:r>
            </a:p>
          </p:txBody>
        </p:sp>
        <p:sp>
          <p:nvSpPr>
            <p:cNvPr id="20537" name="Rectangle 93"/>
            <p:cNvSpPr>
              <a:spLocks noChangeArrowheads="1"/>
            </p:cNvSpPr>
            <p:nvPr/>
          </p:nvSpPr>
          <p:spPr bwMode="auto">
            <a:xfrm>
              <a:off x="431" y="1071"/>
              <a:ext cx="641" cy="158"/>
            </a:xfrm>
            <a:prstGeom prst="rect">
              <a:avLst/>
            </a:prstGeom>
            <a:noFill/>
            <a:ln w="9525">
              <a:noFill/>
              <a:miter lim="800000"/>
              <a:headEnd/>
              <a:tailEnd/>
            </a:ln>
          </p:spPr>
          <p:txBody>
            <a:bodyPr/>
            <a:lstStyle/>
            <a:p>
              <a:pPr algn="ctr">
                <a:buClr>
                  <a:schemeClr val="accent2"/>
                </a:buClr>
                <a:buSzPct val="85000"/>
                <a:buFont typeface="Wingdings 2" pitchFamily="18" charset="2"/>
                <a:buNone/>
              </a:pPr>
              <a:r>
                <a:rPr lang="it-IT" sz="1100">
                  <a:solidFill>
                    <a:srgbClr val="FFFFFF"/>
                  </a:solidFill>
                  <a:latin typeface="Geneva"/>
                </a:rPr>
                <a:t>Austria</a:t>
              </a:r>
            </a:p>
          </p:txBody>
        </p:sp>
        <p:pic>
          <p:nvPicPr>
            <p:cNvPr id="20538" name="Picture 107" descr="Bandiera francese"/>
            <p:cNvPicPr>
              <a:picLocks noChangeAspect="1" noChangeArrowheads="1"/>
            </p:cNvPicPr>
            <p:nvPr/>
          </p:nvPicPr>
          <p:blipFill>
            <a:blip r:embed="rId13"/>
            <a:srcRect/>
            <a:stretch>
              <a:fillRect/>
            </a:stretch>
          </p:blipFill>
          <p:spPr bwMode="auto">
            <a:xfrm>
              <a:off x="1591" y="1633"/>
              <a:ext cx="458" cy="269"/>
            </a:xfrm>
            <a:prstGeom prst="rect">
              <a:avLst/>
            </a:prstGeom>
            <a:noFill/>
            <a:ln w="9525">
              <a:noFill/>
              <a:miter lim="800000"/>
              <a:headEnd/>
              <a:tailEnd/>
            </a:ln>
          </p:spPr>
        </p:pic>
        <p:pic>
          <p:nvPicPr>
            <p:cNvPr id="20539" name="Picture 108" descr="Bandiera tedesca"/>
            <p:cNvPicPr>
              <a:picLocks noChangeAspect="1" noChangeArrowheads="1"/>
            </p:cNvPicPr>
            <p:nvPr/>
          </p:nvPicPr>
          <p:blipFill>
            <a:blip r:embed="rId14"/>
            <a:srcRect/>
            <a:stretch>
              <a:fillRect/>
            </a:stretch>
          </p:blipFill>
          <p:spPr bwMode="auto">
            <a:xfrm>
              <a:off x="2827" y="1633"/>
              <a:ext cx="459" cy="270"/>
            </a:xfrm>
            <a:prstGeom prst="rect">
              <a:avLst/>
            </a:prstGeom>
            <a:noFill/>
            <a:ln w="9525">
              <a:noFill/>
              <a:miter lim="800000"/>
              <a:headEnd/>
              <a:tailEnd/>
            </a:ln>
          </p:spPr>
        </p:pic>
        <p:pic>
          <p:nvPicPr>
            <p:cNvPr id="20540" name="Picture 109" descr="Bandiera greca"/>
            <p:cNvPicPr>
              <a:picLocks noChangeAspect="1" noChangeArrowheads="1"/>
            </p:cNvPicPr>
            <p:nvPr/>
          </p:nvPicPr>
          <p:blipFill>
            <a:blip r:embed="rId15"/>
            <a:srcRect/>
            <a:stretch>
              <a:fillRect/>
            </a:stretch>
          </p:blipFill>
          <p:spPr bwMode="auto">
            <a:xfrm>
              <a:off x="3881" y="1633"/>
              <a:ext cx="458" cy="269"/>
            </a:xfrm>
            <a:prstGeom prst="rect">
              <a:avLst/>
            </a:prstGeom>
            <a:noFill/>
            <a:ln w="9525">
              <a:noFill/>
              <a:miter lim="800000"/>
              <a:headEnd/>
              <a:tailEnd/>
            </a:ln>
          </p:spPr>
        </p:pic>
        <p:pic>
          <p:nvPicPr>
            <p:cNvPr id="20541" name="Picture 110" descr="Bandiera irlandese"/>
            <p:cNvPicPr>
              <a:picLocks noChangeAspect="1" noChangeArrowheads="1"/>
            </p:cNvPicPr>
            <p:nvPr/>
          </p:nvPicPr>
          <p:blipFill>
            <a:blip r:embed="rId16"/>
            <a:srcRect/>
            <a:stretch>
              <a:fillRect/>
            </a:stretch>
          </p:blipFill>
          <p:spPr bwMode="auto">
            <a:xfrm>
              <a:off x="4830" y="1616"/>
              <a:ext cx="459" cy="270"/>
            </a:xfrm>
            <a:prstGeom prst="rect">
              <a:avLst/>
            </a:prstGeom>
            <a:noFill/>
            <a:ln w="9525">
              <a:noFill/>
              <a:miter lim="800000"/>
              <a:headEnd/>
              <a:tailEnd/>
            </a:ln>
          </p:spPr>
        </p:pic>
        <p:pic>
          <p:nvPicPr>
            <p:cNvPr id="20542" name="Picture 111" descr="Bandiera italiana"/>
            <p:cNvPicPr>
              <a:picLocks noChangeAspect="1" noChangeArrowheads="1"/>
            </p:cNvPicPr>
            <p:nvPr/>
          </p:nvPicPr>
          <p:blipFill>
            <a:blip r:embed="rId17"/>
            <a:srcRect/>
            <a:stretch>
              <a:fillRect/>
            </a:stretch>
          </p:blipFill>
          <p:spPr bwMode="auto">
            <a:xfrm>
              <a:off x="521" y="2069"/>
              <a:ext cx="459" cy="269"/>
            </a:xfrm>
            <a:prstGeom prst="rect">
              <a:avLst/>
            </a:prstGeom>
            <a:noFill/>
            <a:ln w="9525">
              <a:noFill/>
              <a:miter lim="800000"/>
              <a:headEnd/>
              <a:tailEnd/>
            </a:ln>
          </p:spPr>
        </p:pic>
        <p:pic>
          <p:nvPicPr>
            <p:cNvPr id="20543" name="Picture 112" descr="Bandiera della Lettonia"/>
            <p:cNvPicPr>
              <a:picLocks noChangeAspect="1" noChangeArrowheads="1"/>
            </p:cNvPicPr>
            <p:nvPr/>
          </p:nvPicPr>
          <p:blipFill>
            <a:blip r:embed="rId18"/>
            <a:srcRect/>
            <a:stretch>
              <a:fillRect/>
            </a:stretch>
          </p:blipFill>
          <p:spPr bwMode="auto">
            <a:xfrm>
              <a:off x="1610" y="2069"/>
              <a:ext cx="458" cy="269"/>
            </a:xfrm>
            <a:prstGeom prst="rect">
              <a:avLst/>
            </a:prstGeom>
            <a:noFill/>
            <a:ln w="9525">
              <a:noFill/>
              <a:miter lim="800000"/>
              <a:headEnd/>
              <a:tailEnd/>
            </a:ln>
          </p:spPr>
        </p:pic>
        <p:pic>
          <p:nvPicPr>
            <p:cNvPr id="20544" name="Picture 113" descr="Bandiera della Lituania"/>
            <p:cNvPicPr>
              <a:picLocks noChangeAspect="1" noChangeArrowheads="1"/>
            </p:cNvPicPr>
            <p:nvPr/>
          </p:nvPicPr>
          <p:blipFill>
            <a:blip r:embed="rId19"/>
            <a:srcRect/>
            <a:stretch>
              <a:fillRect/>
            </a:stretch>
          </p:blipFill>
          <p:spPr bwMode="auto">
            <a:xfrm>
              <a:off x="2835" y="2069"/>
              <a:ext cx="459" cy="269"/>
            </a:xfrm>
            <a:prstGeom prst="rect">
              <a:avLst/>
            </a:prstGeom>
            <a:noFill/>
            <a:ln w="9525">
              <a:noFill/>
              <a:miter lim="800000"/>
              <a:headEnd/>
              <a:tailEnd/>
            </a:ln>
          </p:spPr>
        </p:pic>
        <p:pic>
          <p:nvPicPr>
            <p:cNvPr id="20545" name="Picture 114" descr="Bandiera lussemburghese"/>
            <p:cNvPicPr>
              <a:picLocks noChangeAspect="1" noChangeArrowheads="1"/>
            </p:cNvPicPr>
            <p:nvPr/>
          </p:nvPicPr>
          <p:blipFill>
            <a:blip r:embed="rId20"/>
            <a:srcRect/>
            <a:stretch>
              <a:fillRect/>
            </a:stretch>
          </p:blipFill>
          <p:spPr bwMode="auto">
            <a:xfrm>
              <a:off x="3878" y="2069"/>
              <a:ext cx="459" cy="269"/>
            </a:xfrm>
            <a:prstGeom prst="rect">
              <a:avLst/>
            </a:prstGeom>
            <a:noFill/>
            <a:ln w="9525">
              <a:noFill/>
              <a:miter lim="800000"/>
              <a:headEnd/>
              <a:tailEnd/>
            </a:ln>
          </p:spPr>
        </p:pic>
        <p:pic>
          <p:nvPicPr>
            <p:cNvPr id="20546" name="Picture 115" descr="Bandiera della Malta"/>
            <p:cNvPicPr>
              <a:picLocks noChangeAspect="1" noChangeArrowheads="1"/>
            </p:cNvPicPr>
            <p:nvPr/>
          </p:nvPicPr>
          <p:blipFill>
            <a:blip r:embed="rId21"/>
            <a:srcRect/>
            <a:stretch>
              <a:fillRect/>
            </a:stretch>
          </p:blipFill>
          <p:spPr bwMode="auto">
            <a:xfrm>
              <a:off x="4830" y="2069"/>
              <a:ext cx="458" cy="269"/>
            </a:xfrm>
            <a:prstGeom prst="rect">
              <a:avLst/>
            </a:prstGeom>
            <a:noFill/>
            <a:ln w="9525">
              <a:noFill/>
              <a:miter lim="800000"/>
              <a:headEnd/>
              <a:tailEnd/>
            </a:ln>
          </p:spPr>
        </p:pic>
        <p:pic>
          <p:nvPicPr>
            <p:cNvPr id="20547" name="Picture 116" descr="Bandiera olandese"/>
            <p:cNvPicPr>
              <a:picLocks noChangeAspect="1" noChangeArrowheads="1"/>
            </p:cNvPicPr>
            <p:nvPr/>
          </p:nvPicPr>
          <p:blipFill>
            <a:blip r:embed="rId22"/>
            <a:srcRect/>
            <a:stretch>
              <a:fillRect/>
            </a:stretch>
          </p:blipFill>
          <p:spPr bwMode="auto">
            <a:xfrm>
              <a:off x="521" y="2478"/>
              <a:ext cx="459" cy="268"/>
            </a:xfrm>
            <a:prstGeom prst="rect">
              <a:avLst/>
            </a:prstGeom>
            <a:noFill/>
            <a:ln w="9525">
              <a:noFill/>
              <a:miter lim="800000"/>
              <a:headEnd/>
              <a:tailEnd/>
            </a:ln>
          </p:spPr>
        </p:pic>
        <p:pic>
          <p:nvPicPr>
            <p:cNvPr id="20548" name="Picture 118" descr="Bandiera portoghese"/>
            <p:cNvPicPr>
              <a:picLocks noChangeAspect="1" noChangeArrowheads="1"/>
            </p:cNvPicPr>
            <p:nvPr/>
          </p:nvPicPr>
          <p:blipFill>
            <a:blip r:embed="rId23"/>
            <a:srcRect/>
            <a:stretch>
              <a:fillRect/>
            </a:stretch>
          </p:blipFill>
          <p:spPr bwMode="auto">
            <a:xfrm>
              <a:off x="2835" y="2478"/>
              <a:ext cx="459" cy="270"/>
            </a:xfrm>
            <a:prstGeom prst="rect">
              <a:avLst/>
            </a:prstGeom>
            <a:noFill/>
            <a:ln w="9525">
              <a:noFill/>
              <a:miter lim="800000"/>
              <a:headEnd/>
              <a:tailEnd/>
            </a:ln>
          </p:spPr>
        </p:pic>
        <p:pic>
          <p:nvPicPr>
            <p:cNvPr id="20549" name="Picture 122" descr="Bandiera della Slovenia"/>
            <p:cNvPicPr>
              <a:picLocks noChangeAspect="1" noChangeArrowheads="1"/>
            </p:cNvPicPr>
            <p:nvPr/>
          </p:nvPicPr>
          <p:blipFill>
            <a:blip r:embed="rId24"/>
            <a:srcRect/>
            <a:stretch>
              <a:fillRect/>
            </a:stretch>
          </p:blipFill>
          <p:spPr bwMode="auto">
            <a:xfrm>
              <a:off x="1565" y="2886"/>
              <a:ext cx="458" cy="269"/>
            </a:xfrm>
            <a:prstGeom prst="rect">
              <a:avLst/>
            </a:prstGeom>
            <a:noFill/>
            <a:ln w="9525">
              <a:noFill/>
              <a:miter lim="800000"/>
              <a:headEnd/>
              <a:tailEnd/>
            </a:ln>
          </p:spPr>
        </p:pic>
        <p:pic>
          <p:nvPicPr>
            <p:cNvPr id="20550" name="Picture 123" descr="Bandiera spagnola"/>
            <p:cNvPicPr>
              <a:picLocks noChangeAspect="1" noChangeArrowheads="1"/>
            </p:cNvPicPr>
            <p:nvPr/>
          </p:nvPicPr>
          <p:blipFill>
            <a:blip r:embed="rId25"/>
            <a:srcRect/>
            <a:stretch>
              <a:fillRect/>
            </a:stretch>
          </p:blipFill>
          <p:spPr bwMode="auto">
            <a:xfrm>
              <a:off x="2835" y="2931"/>
              <a:ext cx="459" cy="270"/>
            </a:xfrm>
            <a:prstGeom prst="rect">
              <a:avLst/>
            </a:prstGeom>
            <a:noFill/>
            <a:ln w="9525">
              <a:noFill/>
              <a:miter lim="800000"/>
              <a:headEnd/>
              <a:tailEnd/>
            </a:ln>
          </p:spPr>
        </p:pic>
        <p:pic>
          <p:nvPicPr>
            <p:cNvPr id="20551" name="Picture 124" descr="Bandiera svedese"/>
            <p:cNvPicPr>
              <a:picLocks noChangeAspect="1" noChangeArrowheads="1"/>
            </p:cNvPicPr>
            <p:nvPr/>
          </p:nvPicPr>
          <p:blipFill>
            <a:blip r:embed="rId26"/>
            <a:srcRect/>
            <a:stretch>
              <a:fillRect/>
            </a:stretch>
          </p:blipFill>
          <p:spPr bwMode="auto">
            <a:xfrm>
              <a:off x="3878" y="2931"/>
              <a:ext cx="459" cy="270"/>
            </a:xfrm>
            <a:prstGeom prst="rect">
              <a:avLst/>
            </a:prstGeom>
            <a:noFill/>
            <a:ln w="9525">
              <a:noFill/>
              <a:miter lim="800000"/>
              <a:headEnd/>
              <a:tailEnd/>
            </a:ln>
          </p:spPr>
        </p:pic>
        <p:pic>
          <p:nvPicPr>
            <p:cNvPr id="20552" name="Picture 125" descr="Bandiera dell'Ungheria"/>
            <p:cNvPicPr>
              <a:picLocks noChangeAspect="1" noChangeArrowheads="1"/>
            </p:cNvPicPr>
            <p:nvPr/>
          </p:nvPicPr>
          <p:blipFill>
            <a:blip r:embed="rId27"/>
            <a:srcRect/>
            <a:stretch>
              <a:fillRect/>
            </a:stretch>
          </p:blipFill>
          <p:spPr bwMode="auto">
            <a:xfrm>
              <a:off x="4830" y="2931"/>
              <a:ext cx="458" cy="269"/>
            </a:xfrm>
            <a:prstGeom prst="rect">
              <a:avLst/>
            </a:prstGeom>
            <a:noFill/>
            <a:ln w="9525">
              <a:noFill/>
              <a:miter lim="800000"/>
              <a:headEnd/>
              <a:tailEnd/>
            </a:ln>
          </p:spPr>
        </p:pic>
        <p:pic>
          <p:nvPicPr>
            <p:cNvPr id="20553" name="Picture 127" descr="Bandiera della Bulgaria"/>
            <p:cNvPicPr>
              <a:picLocks noChangeAspect="1" noChangeArrowheads="1"/>
            </p:cNvPicPr>
            <p:nvPr/>
          </p:nvPicPr>
          <p:blipFill>
            <a:blip r:embed="rId28"/>
            <a:srcRect/>
            <a:stretch>
              <a:fillRect/>
            </a:stretch>
          </p:blipFill>
          <p:spPr bwMode="auto">
            <a:xfrm>
              <a:off x="521" y="3294"/>
              <a:ext cx="459" cy="269"/>
            </a:xfrm>
            <a:prstGeom prst="rect">
              <a:avLst/>
            </a:prstGeom>
            <a:noFill/>
            <a:ln w="9525">
              <a:noFill/>
              <a:miter lim="800000"/>
              <a:headEnd/>
              <a:tailEnd/>
            </a:ln>
          </p:spPr>
        </p:pic>
        <p:pic>
          <p:nvPicPr>
            <p:cNvPr id="20554" name="Picture 128" descr="Bandiera della Romania"/>
            <p:cNvPicPr>
              <a:picLocks noChangeAspect="1" noChangeArrowheads="1"/>
            </p:cNvPicPr>
            <p:nvPr/>
          </p:nvPicPr>
          <p:blipFill>
            <a:blip r:embed="rId29"/>
            <a:srcRect/>
            <a:stretch>
              <a:fillRect/>
            </a:stretch>
          </p:blipFill>
          <p:spPr bwMode="auto">
            <a:xfrm>
              <a:off x="1565" y="3294"/>
              <a:ext cx="458" cy="269"/>
            </a:xfrm>
            <a:prstGeom prst="rect">
              <a:avLst/>
            </a:prstGeom>
            <a:noFill/>
            <a:ln w="9525">
              <a:noFill/>
              <a:miter lim="800000"/>
              <a:headEnd/>
              <a:tailEnd/>
            </a:ln>
          </p:spPr>
        </p:pic>
        <p:sp>
          <p:nvSpPr>
            <p:cNvPr id="20555" name="Rectangle 130"/>
            <p:cNvSpPr>
              <a:spLocks noChangeArrowheads="1"/>
            </p:cNvSpPr>
            <p:nvPr/>
          </p:nvSpPr>
          <p:spPr bwMode="auto">
            <a:xfrm>
              <a:off x="521" y="3158"/>
              <a:ext cx="440" cy="164"/>
            </a:xfrm>
            <a:prstGeom prst="rect">
              <a:avLst/>
            </a:prstGeom>
            <a:noFill/>
            <a:ln w="9525">
              <a:noFill/>
              <a:miter lim="800000"/>
              <a:headEnd/>
              <a:tailEnd/>
            </a:ln>
          </p:spPr>
          <p:txBody>
            <a:bodyPr>
              <a:spAutoFit/>
            </a:bodyPr>
            <a:lstStyle/>
            <a:p>
              <a:pPr>
                <a:buClr>
                  <a:schemeClr val="hlink"/>
                </a:buClr>
                <a:buSzPct val="65000"/>
                <a:buFont typeface="Wingdings" pitchFamily="2" charset="2"/>
                <a:buNone/>
              </a:pPr>
              <a:r>
                <a:rPr lang="it-IT" sz="1100">
                  <a:solidFill>
                    <a:srgbClr val="FFFFFF"/>
                  </a:solidFill>
                  <a:latin typeface="Geneva"/>
                </a:rPr>
                <a:t>Bulgaria</a:t>
              </a:r>
            </a:p>
          </p:txBody>
        </p:sp>
        <p:sp>
          <p:nvSpPr>
            <p:cNvPr id="20556" name="Rectangle 131"/>
            <p:cNvSpPr>
              <a:spLocks noChangeArrowheads="1"/>
            </p:cNvSpPr>
            <p:nvPr/>
          </p:nvSpPr>
          <p:spPr bwMode="auto">
            <a:xfrm>
              <a:off x="1565" y="3158"/>
              <a:ext cx="469" cy="164"/>
            </a:xfrm>
            <a:prstGeom prst="rect">
              <a:avLst/>
            </a:prstGeom>
            <a:noFill/>
            <a:ln w="9525">
              <a:noFill/>
              <a:miter lim="800000"/>
              <a:headEnd/>
              <a:tailEnd/>
            </a:ln>
          </p:spPr>
          <p:txBody>
            <a:bodyPr wrap="none">
              <a:spAutoFit/>
            </a:bodyPr>
            <a:lstStyle/>
            <a:p>
              <a:pPr>
                <a:buClr>
                  <a:schemeClr val="hlink"/>
                </a:buClr>
                <a:buSzPct val="65000"/>
                <a:buFont typeface="Wingdings" pitchFamily="2" charset="2"/>
                <a:buNone/>
              </a:pPr>
              <a:r>
                <a:rPr lang="it-IT" sz="1100">
                  <a:solidFill>
                    <a:srgbClr val="FFFFFF"/>
                  </a:solidFill>
                  <a:latin typeface="Geneva"/>
                </a:rPr>
                <a:t>Romania</a:t>
              </a:r>
            </a:p>
          </p:txBody>
        </p:sp>
      </p:grpSp>
      <p:pic>
        <p:nvPicPr>
          <p:cNvPr id="20489" name="Picture 68" descr="islanda"/>
          <p:cNvPicPr>
            <a:picLocks noChangeAspect="1" noChangeArrowheads="1"/>
          </p:cNvPicPr>
          <p:nvPr/>
        </p:nvPicPr>
        <p:blipFill>
          <a:blip r:embed="rId30"/>
          <a:srcRect/>
          <a:stretch>
            <a:fillRect/>
          </a:stretch>
        </p:blipFill>
        <p:spPr bwMode="auto">
          <a:xfrm>
            <a:off x="1042988" y="5013325"/>
            <a:ext cx="762000" cy="552450"/>
          </a:xfrm>
          <a:prstGeom prst="rect">
            <a:avLst/>
          </a:prstGeom>
          <a:noFill/>
          <a:ln w="9525">
            <a:solidFill>
              <a:schemeClr val="tx1"/>
            </a:solidFill>
            <a:miter lim="800000"/>
            <a:headEnd/>
            <a:tailEnd/>
          </a:ln>
        </p:spPr>
      </p:pic>
      <p:sp>
        <p:nvSpPr>
          <p:cNvPr id="20490" name="Text Box 125"/>
          <p:cNvSpPr txBox="1">
            <a:spLocks noChangeArrowheads="1"/>
          </p:cNvSpPr>
          <p:nvPr/>
        </p:nvSpPr>
        <p:spPr bwMode="auto">
          <a:xfrm>
            <a:off x="539750" y="4797425"/>
            <a:ext cx="1296988" cy="214313"/>
          </a:xfrm>
          <a:prstGeom prst="rect">
            <a:avLst/>
          </a:prstGeom>
          <a:noFill/>
          <a:ln w="9525" algn="ctr">
            <a:noFill/>
            <a:miter lim="800000"/>
            <a:headEnd/>
            <a:tailEnd/>
          </a:ln>
        </p:spPr>
        <p:txBody>
          <a:bodyPr>
            <a:spAutoFit/>
          </a:bodyPr>
          <a:lstStyle/>
          <a:p>
            <a:pPr marL="457200">
              <a:lnSpc>
                <a:spcPct val="80000"/>
              </a:lnSpc>
              <a:spcBef>
                <a:spcPct val="50000"/>
              </a:spcBef>
              <a:buClr>
                <a:schemeClr val="tx2"/>
              </a:buClr>
              <a:buSzPct val="150000"/>
              <a:buFont typeface="Wingdings" pitchFamily="2" charset="2"/>
              <a:buNone/>
            </a:pPr>
            <a:r>
              <a:rPr lang="it-IT" sz="1000">
                <a:solidFill>
                  <a:schemeClr val="bg1"/>
                </a:solidFill>
                <a:latin typeface="Arial Unicode MS" pitchFamily="34" charset="-128"/>
              </a:rPr>
              <a:t>Islanda</a:t>
            </a:r>
          </a:p>
        </p:txBody>
      </p:sp>
      <p:pic>
        <p:nvPicPr>
          <p:cNvPr id="20491" name="Picture 127" descr="liechtenstein"/>
          <p:cNvPicPr>
            <a:picLocks noChangeAspect="1" noChangeArrowheads="1"/>
          </p:cNvPicPr>
          <p:nvPr/>
        </p:nvPicPr>
        <p:blipFill>
          <a:blip r:embed="rId31"/>
          <a:srcRect/>
          <a:stretch>
            <a:fillRect/>
          </a:stretch>
        </p:blipFill>
        <p:spPr bwMode="auto">
          <a:xfrm>
            <a:off x="2700338" y="5013325"/>
            <a:ext cx="792162" cy="474663"/>
          </a:xfrm>
          <a:prstGeom prst="rect">
            <a:avLst/>
          </a:prstGeom>
          <a:noFill/>
          <a:ln w="9525">
            <a:solidFill>
              <a:schemeClr val="tx1"/>
            </a:solidFill>
            <a:miter lim="800000"/>
            <a:headEnd/>
            <a:tailEnd/>
          </a:ln>
        </p:spPr>
      </p:pic>
      <p:sp>
        <p:nvSpPr>
          <p:cNvPr id="20492" name="Text Box 128"/>
          <p:cNvSpPr txBox="1">
            <a:spLocks noChangeArrowheads="1"/>
          </p:cNvSpPr>
          <p:nvPr/>
        </p:nvSpPr>
        <p:spPr bwMode="auto">
          <a:xfrm>
            <a:off x="2195513" y="4797425"/>
            <a:ext cx="1439862" cy="214313"/>
          </a:xfrm>
          <a:prstGeom prst="rect">
            <a:avLst/>
          </a:prstGeom>
          <a:noFill/>
          <a:ln w="9525" algn="ctr">
            <a:noFill/>
            <a:miter lim="800000"/>
            <a:headEnd/>
            <a:tailEnd/>
          </a:ln>
        </p:spPr>
        <p:txBody>
          <a:bodyPr>
            <a:spAutoFit/>
          </a:bodyPr>
          <a:lstStyle/>
          <a:p>
            <a:pPr marL="457200">
              <a:lnSpc>
                <a:spcPct val="80000"/>
              </a:lnSpc>
              <a:spcBef>
                <a:spcPct val="50000"/>
              </a:spcBef>
              <a:buClr>
                <a:schemeClr val="tx2"/>
              </a:buClr>
              <a:buSzPct val="150000"/>
              <a:buFont typeface="Wingdings" pitchFamily="2" charset="2"/>
              <a:buNone/>
            </a:pPr>
            <a:r>
              <a:rPr lang="it-IT" sz="1000">
                <a:solidFill>
                  <a:schemeClr val="bg1"/>
                </a:solidFill>
                <a:latin typeface="Arial Unicode MS" pitchFamily="34" charset="-128"/>
              </a:rPr>
              <a:t>Liechtenstein</a:t>
            </a:r>
          </a:p>
        </p:txBody>
      </p:sp>
      <p:pic>
        <p:nvPicPr>
          <p:cNvPr id="20493" name="Picture 130" descr="norvegia"/>
          <p:cNvPicPr>
            <a:picLocks noChangeAspect="1" noChangeArrowheads="1"/>
          </p:cNvPicPr>
          <p:nvPr/>
        </p:nvPicPr>
        <p:blipFill>
          <a:blip r:embed="rId32"/>
          <a:srcRect/>
          <a:stretch>
            <a:fillRect/>
          </a:stretch>
        </p:blipFill>
        <p:spPr bwMode="auto">
          <a:xfrm>
            <a:off x="4716463" y="5013325"/>
            <a:ext cx="762000" cy="504825"/>
          </a:xfrm>
          <a:prstGeom prst="rect">
            <a:avLst/>
          </a:prstGeom>
          <a:noFill/>
          <a:ln w="9525">
            <a:solidFill>
              <a:schemeClr val="tx1"/>
            </a:solidFill>
            <a:miter lim="800000"/>
            <a:headEnd/>
            <a:tailEnd/>
          </a:ln>
        </p:spPr>
      </p:pic>
      <p:sp>
        <p:nvSpPr>
          <p:cNvPr id="20494" name="Text Box 131"/>
          <p:cNvSpPr txBox="1">
            <a:spLocks noChangeArrowheads="1"/>
          </p:cNvSpPr>
          <p:nvPr/>
        </p:nvSpPr>
        <p:spPr bwMode="auto">
          <a:xfrm>
            <a:off x="4211638" y="4797425"/>
            <a:ext cx="1439862" cy="214313"/>
          </a:xfrm>
          <a:prstGeom prst="rect">
            <a:avLst/>
          </a:prstGeom>
          <a:noFill/>
          <a:ln w="9525" algn="ctr">
            <a:noFill/>
            <a:miter lim="800000"/>
            <a:headEnd/>
            <a:tailEnd/>
          </a:ln>
        </p:spPr>
        <p:txBody>
          <a:bodyPr>
            <a:spAutoFit/>
          </a:bodyPr>
          <a:lstStyle/>
          <a:p>
            <a:pPr marL="457200">
              <a:lnSpc>
                <a:spcPct val="80000"/>
              </a:lnSpc>
              <a:spcBef>
                <a:spcPct val="50000"/>
              </a:spcBef>
              <a:buClr>
                <a:schemeClr val="tx2"/>
              </a:buClr>
              <a:buSzPct val="150000"/>
              <a:buFont typeface="Wingdings" pitchFamily="2" charset="2"/>
              <a:buNone/>
            </a:pPr>
            <a:r>
              <a:rPr lang="it-IT" sz="1000">
                <a:solidFill>
                  <a:schemeClr val="bg1"/>
                </a:solidFill>
                <a:latin typeface="Arial Unicode MS" pitchFamily="34" charset="-128"/>
              </a:rPr>
              <a:t>Norvegia</a:t>
            </a:r>
          </a:p>
        </p:txBody>
      </p:sp>
      <p:sp>
        <p:nvSpPr>
          <p:cNvPr id="20495" name="Line 132"/>
          <p:cNvSpPr>
            <a:spLocks noChangeShapeType="1"/>
          </p:cNvSpPr>
          <p:nvPr/>
        </p:nvSpPr>
        <p:spPr bwMode="auto">
          <a:xfrm>
            <a:off x="395288" y="4724400"/>
            <a:ext cx="8424862" cy="0"/>
          </a:xfrm>
          <a:prstGeom prst="line">
            <a:avLst/>
          </a:prstGeom>
          <a:noFill/>
          <a:ln w="28575">
            <a:solidFill>
              <a:srgbClr val="3366FF"/>
            </a:solidFill>
            <a:round/>
            <a:headEnd/>
            <a:tailEnd/>
          </a:ln>
        </p:spPr>
        <p:txBody>
          <a:bodyPr wrap="none" anchor="ctr"/>
          <a:lstStyle/>
          <a:p>
            <a:endParaRPr lang="it-IT"/>
          </a:p>
        </p:txBody>
      </p:sp>
      <p:sp>
        <p:nvSpPr>
          <p:cNvPr id="20496" name="Line 133"/>
          <p:cNvSpPr>
            <a:spLocks noChangeShapeType="1"/>
          </p:cNvSpPr>
          <p:nvPr/>
        </p:nvSpPr>
        <p:spPr bwMode="auto">
          <a:xfrm>
            <a:off x="395288" y="6092825"/>
            <a:ext cx="8424862" cy="0"/>
          </a:xfrm>
          <a:prstGeom prst="line">
            <a:avLst/>
          </a:prstGeom>
          <a:noFill/>
          <a:ln w="28575">
            <a:solidFill>
              <a:srgbClr val="3366FF"/>
            </a:solidFill>
            <a:round/>
            <a:headEnd/>
            <a:tailEnd/>
          </a:ln>
        </p:spPr>
        <p:txBody>
          <a:bodyPr wrap="none" anchor="ctr"/>
          <a:lstStyle/>
          <a:p>
            <a:endParaRPr lang="it-IT"/>
          </a:p>
        </p:txBody>
      </p:sp>
      <p:sp>
        <p:nvSpPr>
          <p:cNvPr id="20497" name="Text Box 134"/>
          <p:cNvSpPr txBox="1">
            <a:spLocks noChangeArrowheads="1"/>
          </p:cNvSpPr>
          <p:nvPr/>
        </p:nvSpPr>
        <p:spPr bwMode="auto">
          <a:xfrm>
            <a:off x="2339975" y="5734050"/>
            <a:ext cx="1296988" cy="311150"/>
          </a:xfrm>
          <a:prstGeom prst="rect">
            <a:avLst/>
          </a:prstGeom>
          <a:noFill/>
          <a:ln w="9525" algn="ctr">
            <a:noFill/>
            <a:miter lim="800000"/>
            <a:headEnd/>
            <a:tailEnd/>
          </a:ln>
        </p:spPr>
        <p:txBody>
          <a:bodyPr lIns="0" rIns="0">
            <a:spAutoFit/>
          </a:bodyPr>
          <a:lstStyle/>
          <a:p>
            <a:pPr>
              <a:lnSpc>
                <a:spcPct val="80000"/>
              </a:lnSpc>
              <a:spcBef>
                <a:spcPct val="50000"/>
              </a:spcBef>
              <a:buClr>
                <a:schemeClr val="tx2"/>
              </a:buClr>
              <a:buSzPct val="150000"/>
              <a:buFont typeface="Wingdings" pitchFamily="2" charset="2"/>
              <a:buNone/>
            </a:pPr>
            <a:r>
              <a:rPr lang="it-IT">
                <a:solidFill>
                  <a:schemeClr val="bg1"/>
                </a:solidFill>
              </a:rPr>
              <a:t>3 Stati SEE</a:t>
            </a:r>
          </a:p>
        </p:txBody>
      </p:sp>
      <p:pic>
        <p:nvPicPr>
          <p:cNvPr id="20498" name="Picture 136" descr="svizzera"/>
          <p:cNvPicPr>
            <a:picLocks noChangeAspect="1" noChangeArrowheads="1"/>
          </p:cNvPicPr>
          <p:nvPr/>
        </p:nvPicPr>
        <p:blipFill>
          <a:blip r:embed="rId33"/>
          <a:srcRect/>
          <a:stretch>
            <a:fillRect/>
          </a:stretch>
        </p:blipFill>
        <p:spPr bwMode="auto">
          <a:xfrm>
            <a:off x="7524750" y="5013325"/>
            <a:ext cx="762000" cy="504825"/>
          </a:xfrm>
          <a:prstGeom prst="rect">
            <a:avLst/>
          </a:prstGeom>
          <a:noFill/>
          <a:ln w="9525">
            <a:noFill/>
            <a:miter lim="800000"/>
            <a:headEnd/>
            <a:tailEnd/>
          </a:ln>
        </p:spPr>
      </p:pic>
      <p:sp>
        <p:nvSpPr>
          <p:cNvPr id="20499" name="Text Box 137"/>
          <p:cNvSpPr txBox="1">
            <a:spLocks noChangeArrowheads="1"/>
          </p:cNvSpPr>
          <p:nvPr/>
        </p:nvSpPr>
        <p:spPr bwMode="auto">
          <a:xfrm>
            <a:off x="7019925" y="4797425"/>
            <a:ext cx="1439863" cy="214313"/>
          </a:xfrm>
          <a:prstGeom prst="rect">
            <a:avLst/>
          </a:prstGeom>
          <a:noFill/>
          <a:ln w="9525" algn="ctr">
            <a:noFill/>
            <a:miter lim="800000"/>
            <a:headEnd/>
            <a:tailEnd/>
          </a:ln>
        </p:spPr>
        <p:txBody>
          <a:bodyPr>
            <a:spAutoFit/>
          </a:bodyPr>
          <a:lstStyle/>
          <a:p>
            <a:pPr marL="457200">
              <a:lnSpc>
                <a:spcPct val="80000"/>
              </a:lnSpc>
              <a:spcBef>
                <a:spcPct val="50000"/>
              </a:spcBef>
              <a:buClr>
                <a:schemeClr val="tx2"/>
              </a:buClr>
              <a:buSzPct val="150000"/>
              <a:buFont typeface="Wingdings" pitchFamily="2" charset="2"/>
              <a:buNone/>
            </a:pPr>
            <a:r>
              <a:rPr lang="it-IT" sz="1000">
                <a:solidFill>
                  <a:schemeClr val="bg1"/>
                </a:solidFill>
                <a:latin typeface="Arial Unicode MS" pitchFamily="34" charset="-128"/>
              </a:rPr>
              <a:t>Svizzera</a:t>
            </a:r>
          </a:p>
        </p:txBody>
      </p:sp>
      <p:sp>
        <p:nvSpPr>
          <p:cNvPr id="20500" name="Line 138"/>
          <p:cNvSpPr>
            <a:spLocks noChangeShapeType="1"/>
          </p:cNvSpPr>
          <p:nvPr/>
        </p:nvSpPr>
        <p:spPr bwMode="auto">
          <a:xfrm>
            <a:off x="6443663" y="4724400"/>
            <a:ext cx="0" cy="1368425"/>
          </a:xfrm>
          <a:prstGeom prst="line">
            <a:avLst/>
          </a:prstGeom>
          <a:noFill/>
          <a:ln w="28575">
            <a:solidFill>
              <a:srgbClr val="3366FF"/>
            </a:solidFill>
            <a:round/>
            <a:headEnd/>
            <a:tailEnd/>
          </a:ln>
        </p:spPr>
        <p:txBody>
          <a:bodyPr wrap="none" anchor="ctr"/>
          <a:lstStyle/>
          <a:p>
            <a:endParaRPr lang="it-IT"/>
          </a:p>
        </p:txBody>
      </p:sp>
      <p:sp>
        <p:nvSpPr>
          <p:cNvPr id="77" name="Titolo 76"/>
          <p:cNvSpPr>
            <a:spLocks noGrp="1"/>
          </p:cNvSpPr>
          <p:nvPr>
            <p:ph type="title" idx="4294967295"/>
          </p:nvPr>
        </p:nvSpPr>
        <p:spPr>
          <a:xfrm>
            <a:off x="457200" y="253536"/>
            <a:ext cx="8229600" cy="1143000"/>
          </a:xfrm>
        </p:spPr>
        <p:txBody>
          <a:bodyPr/>
          <a:lstStyle/>
          <a:p>
            <a:pPr marL="54864" indent="0" fontAlgn="auto">
              <a:spcAft>
                <a:spcPts val="0"/>
              </a:spcAft>
              <a:defRPr/>
            </a:pPr>
            <a:r>
              <a:rPr lang="it-IT" sz="100" dirty="0" smtClean="0">
                <a:solidFill>
                  <a:schemeClr val="tx2">
                    <a:tint val="100000"/>
                    <a:shade val="90000"/>
                    <a:satMod val="250000"/>
                    <a:alpha val="100000"/>
                  </a:schemeClr>
                </a:solidFill>
              </a:rPr>
              <a:t>I paesi facenti parte dell’Unione europea</a:t>
            </a:r>
            <a:endParaRPr lang="it-IT" sz="100" dirty="0">
              <a:solidFill>
                <a:schemeClr val="tx2">
                  <a:tint val="100000"/>
                  <a:shade val="90000"/>
                  <a:satMod val="250000"/>
                  <a:alpha val="100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457200" y="253536"/>
            <a:ext cx="8229600" cy="1143000"/>
          </a:xfrm>
        </p:spPr>
        <p:txBody>
          <a:bodyPr>
            <a:normAutofit fontScale="90000"/>
          </a:bodyPr>
          <a:lstStyle/>
          <a:p>
            <a:pPr marL="54864" indent="0" fontAlgn="auto">
              <a:spcAft>
                <a:spcPts val="0"/>
              </a:spcAft>
              <a:defRPr/>
            </a:pPr>
            <a:r>
              <a:rPr lang="it-IT" dirty="0">
                <a:solidFill>
                  <a:schemeClr val="tx2">
                    <a:tint val="100000"/>
                    <a:shade val="90000"/>
                    <a:satMod val="250000"/>
                    <a:alpha val="100000"/>
                  </a:schemeClr>
                </a:solidFill>
              </a:rPr>
              <a:t>Maturare anticipatamente il diritto al soggiorno permanente</a:t>
            </a:r>
          </a:p>
        </p:txBody>
      </p:sp>
      <p:sp>
        <p:nvSpPr>
          <p:cNvPr id="56322" name="Rectangle 4"/>
          <p:cNvSpPr>
            <a:spLocks noChangeArrowheads="1"/>
          </p:cNvSpPr>
          <p:nvPr/>
        </p:nvSpPr>
        <p:spPr bwMode="auto">
          <a:xfrm>
            <a:off x="827088" y="3429000"/>
            <a:ext cx="7696200" cy="1728788"/>
          </a:xfrm>
          <a:prstGeom prst="rect">
            <a:avLst/>
          </a:prstGeom>
          <a:noFill/>
          <a:ln w="9525">
            <a:noFill/>
            <a:miter lim="800000"/>
            <a:headEnd/>
            <a:tailEnd/>
          </a:ln>
        </p:spPr>
        <p:txBody>
          <a:bodyPr/>
          <a:lstStyle/>
          <a:p>
            <a:pPr marL="342900" indent="-342900">
              <a:lnSpc>
                <a:spcPct val="80000"/>
              </a:lnSpc>
              <a:spcBef>
                <a:spcPct val="20000"/>
              </a:spcBef>
              <a:buClr>
                <a:schemeClr val="bg2"/>
              </a:buClr>
              <a:buSzPct val="70000"/>
              <a:buFont typeface="Wingdings" pitchFamily="2" charset="2"/>
              <a:buNone/>
            </a:pPr>
            <a:r>
              <a:rPr lang="it-IT" b="1" i="1">
                <a:solidFill>
                  <a:schemeClr val="tx2"/>
                </a:solidFill>
                <a:latin typeface="Arial" charset="0"/>
              </a:rPr>
              <a:t>SOPRAVVENUTA INCAPACITA’ LAVORATIVA PERMANENTE</a:t>
            </a:r>
          </a:p>
          <a:p>
            <a:pPr marL="342900" indent="-342900">
              <a:lnSpc>
                <a:spcPct val="80000"/>
              </a:lnSpc>
              <a:spcBef>
                <a:spcPct val="20000"/>
              </a:spcBef>
              <a:buClr>
                <a:schemeClr val="tx2"/>
              </a:buClr>
              <a:buSzPct val="70000"/>
              <a:buFont typeface="Wingdings" pitchFamily="2" charset="2"/>
              <a:buChar char="l"/>
            </a:pPr>
            <a:r>
              <a:rPr lang="it-IT">
                <a:latin typeface="Arial" charset="0"/>
              </a:rPr>
              <a:t>Cessazione del lavoro autonomo o subordinato a causa di incapacità lavorativa permanente se residente in Italia da oltre due anni</a:t>
            </a:r>
          </a:p>
          <a:p>
            <a:pPr marL="342900" indent="-342900">
              <a:lnSpc>
                <a:spcPct val="80000"/>
              </a:lnSpc>
              <a:spcBef>
                <a:spcPct val="20000"/>
              </a:spcBef>
              <a:buClr>
                <a:schemeClr val="tx2"/>
              </a:buClr>
              <a:buSzPct val="70000"/>
              <a:buFont typeface="Wingdings" pitchFamily="2" charset="2"/>
              <a:buChar char="l"/>
            </a:pPr>
            <a:r>
              <a:rPr lang="it-IT">
                <a:latin typeface="Arial" charset="0"/>
              </a:rPr>
              <a:t>Cessazione del lavoro per incapacità lavorativa permanente causata da infortunio o malattia professionale con diritto a prestazione a carico dello Stato Italiano (senza condizioni temporali di soggiorno)</a:t>
            </a:r>
          </a:p>
        </p:txBody>
      </p:sp>
      <p:sp>
        <p:nvSpPr>
          <p:cNvPr id="56323" name="Text Box 7"/>
          <p:cNvSpPr txBox="1">
            <a:spLocks noChangeArrowheads="1"/>
          </p:cNvSpPr>
          <p:nvPr/>
        </p:nvSpPr>
        <p:spPr bwMode="auto">
          <a:xfrm>
            <a:off x="1187450" y="5157788"/>
            <a:ext cx="6697663" cy="1116012"/>
          </a:xfrm>
          <a:prstGeom prst="rect">
            <a:avLst/>
          </a:prstGeom>
          <a:noFill/>
          <a:ln w="9525" algn="ctr">
            <a:solidFill>
              <a:schemeClr val="tx1"/>
            </a:solidFill>
            <a:miter lim="800000"/>
            <a:headEnd/>
            <a:tailEnd/>
          </a:ln>
        </p:spPr>
        <p:txBody>
          <a:bodyPr>
            <a:spAutoFit/>
          </a:bodyPr>
          <a:lstStyle/>
          <a:p>
            <a:pPr marL="457200" algn="ctr">
              <a:lnSpc>
                <a:spcPct val="80000"/>
              </a:lnSpc>
              <a:spcBef>
                <a:spcPct val="50000"/>
              </a:spcBef>
              <a:buClr>
                <a:schemeClr val="tx2"/>
              </a:buClr>
              <a:buSzPct val="150000"/>
              <a:buFont typeface="Wingdings" pitchFamily="2" charset="2"/>
              <a:buNone/>
            </a:pPr>
            <a:r>
              <a:rPr lang="it-IT" i="1">
                <a:solidFill>
                  <a:schemeClr val="tx2"/>
                </a:solidFill>
              </a:rPr>
              <a:t>Non si applicano le condizioni di durata richieste, qualora il richiedente sia coniuge di cittadino italiano o abbia perso la cittadinanza a seguito di matrimonio </a:t>
            </a:r>
          </a:p>
          <a:p>
            <a:pPr marL="457200" algn="ctr">
              <a:lnSpc>
                <a:spcPct val="80000"/>
              </a:lnSpc>
              <a:spcBef>
                <a:spcPct val="50000"/>
              </a:spcBef>
              <a:buClr>
                <a:schemeClr val="tx2"/>
              </a:buClr>
              <a:buSzPct val="150000"/>
              <a:buFont typeface="Wingdings" pitchFamily="2" charset="2"/>
              <a:buNone/>
            </a:pPr>
            <a:r>
              <a:rPr lang="it-IT" i="1">
                <a:solidFill>
                  <a:schemeClr val="tx2"/>
                </a:solidFill>
                <a:hlinkClick r:id="rId3" action="ppaction://hlinkfile"/>
              </a:rPr>
              <a:t>(Circ. 19/2007 Min. Interno)</a:t>
            </a:r>
            <a:endParaRPr lang="it-IT" i="1">
              <a:solidFill>
                <a:schemeClr val="tx2"/>
              </a:solidFill>
            </a:endParaRPr>
          </a:p>
        </p:txBody>
      </p:sp>
      <p:sp>
        <p:nvSpPr>
          <p:cNvPr id="7" name="Rectangle 3"/>
          <p:cNvSpPr txBox="1">
            <a:spLocks noChangeArrowheads="1"/>
          </p:cNvSpPr>
          <p:nvPr/>
        </p:nvSpPr>
        <p:spPr>
          <a:xfrm>
            <a:off x="827088" y="1773238"/>
            <a:ext cx="7696200" cy="1452562"/>
          </a:xfrm>
          <a:prstGeom prst="rect">
            <a:avLst/>
          </a:prstGeom>
        </p:spPr>
        <p:txBody>
          <a:bodyPr>
            <a:normAutofit/>
          </a:bodyPr>
          <a:lstStyle/>
          <a:p>
            <a:pPr marL="292100" indent="-292100" fontAlgn="auto">
              <a:lnSpc>
                <a:spcPct val="80000"/>
              </a:lnSpc>
              <a:spcBef>
                <a:spcPts val="0"/>
              </a:spcBef>
              <a:spcAft>
                <a:spcPts val="0"/>
              </a:spcAft>
              <a:buClr>
                <a:schemeClr val="accent1"/>
              </a:buClr>
              <a:buSzPct val="70000"/>
              <a:buFont typeface="Wingdings" pitchFamily="2" charset="2"/>
              <a:buNone/>
              <a:defRPr/>
            </a:pPr>
            <a:r>
              <a:rPr lang="it-IT" b="1" i="1" dirty="0">
                <a:solidFill>
                  <a:schemeClr val="tx2"/>
                </a:solidFill>
                <a:latin typeface="+mn-lt"/>
                <a:cs typeface="+mn-cs"/>
              </a:rPr>
              <a:t>PENSIONAMENTO</a:t>
            </a:r>
          </a:p>
          <a:p>
            <a:pPr marL="292100" indent="-292100" fontAlgn="auto">
              <a:lnSpc>
                <a:spcPct val="80000"/>
              </a:lnSpc>
              <a:spcBef>
                <a:spcPts val="0"/>
              </a:spcBef>
              <a:spcAft>
                <a:spcPts val="0"/>
              </a:spcAft>
              <a:buClr>
                <a:schemeClr val="accent1"/>
              </a:buClr>
              <a:buSzPct val="70000"/>
              <a:buFont typeface="Wingdings" pitchFamily="2" charset="2"/>
              <a:buNone/>
              <a:defRPr/>
            </a:pPr>
            <a:r>
              <a:rPr lang="it-IT" dirty="0">
                <a:latin typeface="+mn-lt"/>
                <a:cs typeface="+mn-cs"/>
              </a:rPr>
              <a:t>(pensione di vecchiaia per subordinati e autonomi o pensione anticipata per subordinati)</a:t>
            </a:r>
          </a:p>
          <a:p>
            <a:pPr marL="292100" indent="-292100" fontAlgn="auto">
              <a:lnSpc>
                <a:spcPct val="80000"/>
              </a:lnSpc>
              <a:spcBef>
                <a:spcPts val="0"/>
              </a:spcBef>
              <a:spcAft>
                <a:spcPts val="0"/>
              </a:spcAft>
              <a:buClr>
                <a:schemeClr val="tx2"/>
              </a:buClr>
              <a:buSzPct val="70000"/>
              <a:buFont typeface="Wingdings 2"/>
              <a:buChar char=""/>
              <a:defRPr/>
            </a:pPr>
            <a:r>
              <a:rPr lang="it-IT" dirty="0">
                <a:latin typeface="+mn-lt"/>
                <a:cs typeface="+mn-cs"/>
              </a:rPr>
              <a:t>Se si è svolta attività lavorativa negli ultimi 12 mesi in Italia</a:t>
            </a:r>
          </a:p>
          <a:p>
            <a:pPr marL="292100" indent="-292100" fontAlgn="auto">
              <a:lnSpc>
                <a:spcPct val="80000"/>
              </a:lnSpc>
              <a:spcBef>
                <a:spcPts val="0"/>
              </a:spcBef>
              <a:spcAft>
                <a:spcPts val="0"/>
              </a:spcAft>
              <a:buClr>
                <a:schemeClr val="tx2"/>
              </a:buClr>
              <a:buSzPct val="70000"/>
              <a:buFont typeface="Wingdings 2"/>
              <a:buChar char=""/>
              <a:defRPr/>
            </a:pPr>
            <a:r>
              <a:rPr lang="it-IT" dirty="0">
                <a:latin typeface="+mn-lt"/>
                <a:cs typeface="+mn-cs"/>
              </a:rPr>
              <a:t>Se si è soggiornato in via continuativa per oltre tre anni</a:t>
            </a:r>
            <a:endParaRPr lang="it-IT" dirty="0">
              <a:latin typeface="+mn-lt"/>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4"/>
          <p:cNvSpPr>
            <a:spLocks noChangeArrowheads="1"/>
          </p:cNvSpPr>
          <p:nvPr/>
        </p:nvSpPr>
        <p:spPr bwMode="auto">
          <a:xfrm>
            <a:off x="755650" y="1989138"/>
            <a:ext cx="7696200" cy="1223962"/>
          </a:xfrm>
          <a:prstGeom prst="rect">
            <a:avLst/>
          </a:prstGeom>
          <a:noFill/>
          <a:ln w="9525">
            <a:noFill/>
            <a:miter lim="800000"/>
            <a:headEnd/>
            <a:tailEnd/>
          </a:ln>
        </p:spPr>
        <p:txBody>
          <a:bodyPr/>
          <a:lstStyle/>
          <a:p>
            <a:pPr marL="342900" indent="-342900">
              <a:lnSpc>
                <a:spcPct val="80000"/>
              </a:lnSpc>
              <a:spcBef>
                <a:spcPct val="20000"/>
              </a:spcBef>
              <a:buClr>
                <a:schemeClr val="bg2"/>
              </a:buClr>
              <a:buSzPct val="70000"/>
              <a:buFont typeface="Wingdings" pitchFamily="2" charset="2"/>
              <a:buNone/>
            </a:pPr>
            <a:r>
              <a:rPr lang="it-IT" b="1" i="1">
                <a:solidFill>
                  <a:schemeClr val="tx2"/>
                </a:solidFill>
                <a:latin typeface="Arial" charset="0"/>
              </a:rPr>
              <a:t>ATTIVITA’ LAVORATIVA SVOLTA IN ALTRO STATO UE</a:t>
            </a:r>
          </a:p>
          <a:p>
            <a:pPr marL="342900" indent="-342900">
              <a:lnSpc>
                <a:spcPct val="80000"/>
              </a:lnSpc>
              <a:spcBef>
                <a:spcPct val="20000"/>
              </a:spcBef>
              <a:buClr>
                <a:schemeClr val="tx2"/>
              </a:buClr>
              <a:buSzPct val="70000"/>
              <a:buFont typeface="Wingdings" pitchFamily="2" charset="2"/>
              <a:buChar char="l"/>
            </a:pPr>
            <a:r>
              <a:rPr lang="it-IT">
                <a:latin typeface="Arial" charset="0"/>
              </a:rPr>
              <a:t>Se il lavoratore subordinato o autonomo svolge lavoro in altro paese UE, a seguito di un triennio di attività lavorativa svolta in Italia, purché mantenga l’iscrizione anagrafica nel nostro Paese.</a:t>
            </a:r>
          </a:p>
        </p:txBody>
      </p:sp>
      <p:sp>
        <p:nvSpPr>
          <p:cNvPr id="83973" name="Rectangle 5"/>
          <p:cNvSpPr>
            <a:spLocks noGrp="1" noChangeArrowheads="1"/>
          </p:cNvSpPr>
          <p:nvPr>
            <p:ph type="title"/>
          </p:nvPr>
        </p:nvSpPr>
        <p:spPr>
          <a:xfrm>
            <a:off x="457200" y="253536"/>
            <a:ext cx="8229600" cy="1143000"/>
          </a:xfrm>
        </p:spPr>
        <p:txBody>
          <a:bodyPr>
            <a:normAutofit fontScale="90000"/>
          </a:bodyPr>
          <a:lstStyle/>
          <a:p>
            <a:pPr marL="54864" indent="0" fontAlgn="auto">
              <a:spcAft>
                <a:spcPts val="0"/>
              </a:spcAft>
              <a:defRPr/>
            </a:pPr>
            <a:r>
              <a:rPr lang="it-IT" dirty="0">
                <a:solidFill>
                  <a:schemeClr val="tx2">
                    <a:tint val="100000"/>
                    <a:shade val="90000"/>
                    <a:satMod val="250000"/>
                    <a:alpha val="100000"/>
                  </a:schemeClr>
                </a:solidFill>
              </a:rPr>
              <a:t>Maturare anticipatamente il diritto al soggiorno permanente</a:t>
            </a:r>
          </a:p>
        </p:txBody>
      </p:sp>
      <p:sp>
        <p:nvSpPr>
          <p:cNvPr id="58371" name="Rectangle 6"/>
          <p:cNvSpPr>
            <a:spLocks noChangeArrowheads="1"/>
          </p:cNvSpPr>
          <p:nvPr/>
        </p:nvSpPr>
        <p:spPr bwMode="auto">
          <a:xfrm>
            <a:off x="827088" y="3141663"/>
            <a:ext cx="7696200" cy="1223962"/>
          </a:xfrm>
          <a:prstGeom prst="rect">
            <a:avLst/>
          </a:prstGeom>
          <a:noFill/>
          <a:ln w="9525">
            <a:noFill/>
            <a:miter lim="800000"/>
            <a:headEnd/>
            <a:tailEnd/>
          </a:ln>
        </p:spPr>
        <p:txBody>
          <a:bodyPr/>
          <a:lstStyle/>
          <a:p>
            <a:pPr marL="342900" indent="-342900">
              <a:lnSpc>
                <a:spcPct val="80000"/>
              </a:lnSpc>
              <a:spcBef>
                <a:spcPct val="20000"/>
              </a:spcBef>
              <a:buClr>
                <a:schemeClr val="bg2"/>
              </a:buClr>
              <a:buSzPct val="70000"/>
              <a:buFont typeface="Wingdings" pitchFamily="2" charset="2"/>
              <a:buNone/>
            </a:pPr>
            <a:r>
              <a:rPr lang="it-IT" b="1" i="1">
                <a:solidFill>
                  <a:schemeClr val="tx2"/>
                </a:solidFill>
                <a:latin typeface="Arial" charset="0"/>
              </a:rPr>
              <a:t>IL DIRITTO DEI FAMILIARI</a:t>
            </a:r>
          </a:p>
          <a:p>
            <a:pPr marL="342900" indent="-342900">
              <a:lnSpc>
                <a:spcPct val="80000"/>
              </a:lnSpc>
              <a:spcBef>
                <a:spcPct val="20000"/>
              </a:spcBef>
              <a:buClr>
                <a:schemeClr val="tx2"/>
              </a:buClr>
              <a:buSzPct val="70000"/>
              <a:buFont typeface="Wingdings" pitchFamily="2" charset="2"/>
              <a:buNone/>
            </a:pPr>
            <a:r>
              <a:rPr lang="it-IT">
                <a:latin typeface="Arial" charset="0"/>
              </a:rPr>
              <a:t>I familiari, cittadini comunitari o extracomunitari che soggiornano con il cittadino comunitario hanno diritto al soggiorno permanente se il lavoratore stesso ne ha diritto in base alle deroghe  (pensione, incapacità lavorativa permanente, attività svolta in altro stato UE)</a:t>
            </a:r>
          </a:p>
        </p:txBody>
      </p:sp>
      <p:sp>
        <p:nvSpPr>
          <p:cNvPr id="58372" name="Rectangle 7"/>
          <p:cNvSpPr>
            <a:spLocks noChangeArrowheads="1"/>
          </p:cNvSpPr>
          <p:nvPr/>
        </p:nvSpPr>
        <p:spPr bwMode="auto">
          <a:xfrm>
            <a:off x="684213" y="4868863"/>
            <a:ext cx="7848600" cy="1296987"/>
          </a:xfrm>
          <a:prstGeom prst="rect">
            <a:avLst/>
          </a:prstGeom>
          <a:noFill/>
          <a:ln w="12700">
            <a:solidFill>
              <a:schemeClr val="accent1"/>
            </a:solidFill>
            <a:miter lim="800000"/>
            <a:headEnd/>
            <a:tailEnd/>
          </a:ln>
          <a:scene3d>
            <a:camera prst="legacyObliqueTopLeft"/>
            <a:lightRig rig="legacyNormal3" dir="r"/>
          </a:scene3d>
          <a:sp3d extrusionH="303200" prstMaterial="legacyMetal">
            <a:bevelT w="13500" h="13500" prst="angle"/>
            <a:bevelB w="13500" h="13500" prst="angle"/>
            <a:extrusionClr>
              <a:schemeClr val="accent1"/>
            </a:extrusionClr>
          </a:sp3d>
        </p:spPr>
        <p:txBody>
          <a:bodyPr>
            <a:flatTx/>
          </a:bodyPr>
          <a:lstStyle/>
          <a:p>
            <a:pPr marL="342900" indent="-342900">
              <a:lnSpc>
                <a:spcPct val="80000"/>
              </a:lnSpc>
              <a:spcBef>
                <a:spcPct val="20000"/>
              </a:spcBef>
              <a:buClr>
                <a:schemeClr val="bg2"/>
              </a:buClr>
              <a:buSzPct val="70000"/>
              <a:buFont typeface="Wingdings" pitchFamily="2" charset="2"/>
              <a:buNone/>
            </a:pPr>
            <a:r>
              <a:rPr lang="it-IT" b="1" i="1">
                <a:solidFill>
                  <a:schemeClr val="tx2"/>
                </a:solidFill>
                <a:latin typeface="Arial" charset="0"/>
              </a:rPr>
              <a:t>PERIODI COMPUTABILI AI FINI DELLA MATURAZIONE ANTICIPATA</a:t>
            </a:r>
          </a:p>
          <a:p>
            <a:pPr marL="342900" indent="-342900">
              <a:lnSpc>
                <a:spcPct val="80000"/>
              </a:lnSpc>
              <a:spcBef>
                <a:spcPct val="20000"/>
              </a:spcBef>
              <a:buClr>
                <a:schemeClr val="tx2"/>
              </a:buClr>
              <a:buSzPct val="70000"/>
              <a:buFont typeface="Wingdings" pitchFamily="2" charset="2"/>
              <a:buChar char="l"/>
            </a:pPr>
            <a:r>
              <a:rPr lang="it-IT" i="1">
                <a:latin typeface="Arial" charset="0"/>
              </a:rPr>
              <a:t>Periodi di iscrizione alla LISTE DI MOBILITA</a:t>
            </a:r>
          </a:p>
          <a:p>
            <a:pPr marL="342900" indent="-342900">
              <a:lnSpc>
                <a:spcPct val="80000"/>
              </a:lnSpc>
              <a:spcBef>
                <a:spcPct val="20000"/>
              </a:spcBef>
              <a:buClr>
                <a:schemeClr val="tx2"/>
              </a:buClr>
              <a:buSzPct val="70000"/>
              <a:buFont typeface="Wingdings" pitchFamily="2" charset="2"/>
              <a:buChar char="l"/>
            </a:pPr>
            <a:r>
              <a:rPr lang="it-IT" i="1">
                <a:latin typeface="Arial" charset="0"/>
              </a:rPr>
              <a:t>Periodi di DISOCCUPAZIONE e/o SOSPENSIONE ATTIVITA’</a:t>
            </a:r>
          </a:p>
          <a:p>
            <a:pPr marL="342900" indent="-342900">
              <a:lnSpc>
                <a:spcPct val="80000"/>
              </a:lnSpc>
              <a:spcBef>
                <a:spcPct val="20000"/>
              </a:spcBef>
              <a:buClr>
                <a:schemeClr val="tx2"/>
              </a:buClr>
              <a:buSzPct val="70000"/>
              <a:buFont typeface="Wingdings" pitchFamily="2" charset="2"/>
              <a:buChar char="l"/>
            </a:pPr>
            <a:r>
              <a:rPr lang="it-IT" i="1">
                <a:latin typeface="Arial" charset="0"/>
              </a:rPr>
              <a:t>ASSENZE o CESSAZIONE dell’attività per MALATTIA o INFORTUNIO</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0" name="Rectangle 4"/>
          <p:cNvSpPr>
            <a:spLocks noGrp="1" noChangeArrowheads="1"/>
          </p:cNvSpPr>
          <p:nvPr>
            <p:ph type="title"/>
          </p:nvPr>
        </p:nvSpPr>
        <p:spPr>
          <a:xfrm>
            <a:off x="457200" y="253536"/>
            <a:ext cx="8229600" cy="1143000"/>
          </a:xfrm>
        </p:spPr>
        <p:txBody>
          <a:bodyPr>
            <a:normAutofit fontScale="90000"/>
          </a:bodyPr>
          <a:lstStyle/>
          <a:p>
            <a:pPr marL="54864" indent="0" algn="ctr" fontAlgn="auto">
              <a:spcAft>
                <a:spcPts val="0"/>
              </a:spcAft>
              <a:defRPr/>
            </a:pPr>
            <a:r>
              <a:rPr lang="it-IT" dirty="0">
                <a:solidFill>
                  <a:schemeClr val="tx2">
                    <a:tint val="100000"/>
                    <a:shade val="90000"/>
                    <a:satMod val="250000"/>
                    <a:alpha val="100000"/>
                  </a:schemeClr>
                </a:solidFill>
              </a:rPr>
              <a:t>Maturare anticipatamente il diritto al soggiorno permanente</a:t>
            </a:r>
          </a:p>
        </p:txBody>
      </p:sp>
      <p:sp>
        <p:nvSpPr>
          <p:cNvPr id="86021" name="Text Box 5"/>
          <p:cNvSpPr txBox="1">
            <a:spLocks noChangeArrowheads="1"/>
          </p:cNvSpPr>
          <p:nvPr/>
        </p:nvSpPr>
        <p:spPr bwMode="auto">
          <a:xfrm>
            <a:off x="2124075" y="2060575"/>
            <a:ext cx="4751388" cy="314325"/>
          </a:xfrm>
          <a:prstGeom prst="rect">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a:spAutoFit/>
          </a:bodyPr>
          <a:lstStyle/>
          <a:p>
            <a:pPr algn="ctr">
              <a:lnSpc>
                <a:spcPct val="80000"/>
              </a:lnSpc>
              <a:spcBef>
                <a:spcPct val="50000"/>
              </a:spcBef>
              <a:buClr>
                <a:schemeClr val="tx2"/>
              </a:buClr>
              <a:buSzPct val="150000"/>
              <a:buFont typeface="Wingdings" pitchFamily="2" charset="2"/>
              <a:buNone/>
              <a:defRPr/>
            </a:pPr>
            <a:r>
              <a:rPr lang="it-IT" b="1" dirty="0"/>
              <a:t>In caso di decesso del lavoratore</a:t>
            </a:r>
          </a:p>
        </p:txBody>
      </p:sp>
      <p:sp>
        <p:nvSpPr>
          <p:cNvPr id="6" name="Rectangle 3"/>
          <p:cNvSpPr txBox="1">
            <a:spLocks noChangeArrowheads="1"/>
          </p:cNvSpPr>
          <p:nvPr/>
        </p:nvSpPr>
        <p:spPr>
          <a:xfrm>
            <a:off x="611188" y="2852738"/>
            <a:ext cx="8131175" cy="3090862"/>
          </a:xfrm>
          <a:prstGeom prst="rect">
            <a:avLst/>
          </a:prstGeom>
        </p:spPr>
        <p:txBody>
          <a:bodyPr>
            <a:normAutofit/>
          </a:bodyPr>
          <a:lstStyle/>
          <a:p>
            <a:pPr fontAlgn="auto">
              <a:lnSpc>
                <a:spcPct val="90000"/>
              </a:lnSpc>
              <a:spcBef>
                <a:spcPts val="0"/>
              </a:spcBef>
              <a:spcAft>
                <a:spcPts val="0"/>
              </a:spcAft>
              <a:buClr>
                <a:schemeClr val="accent1"/>
              </a:buClr>
              <a:buSzPct val="70000"/>
              <a:buFont typeface="Wingdings" pitchFamily="2" charset="2"/>
              <a:buNone/>
              <a:defRPr/>
            </a:pPr>
            <a:r>
              <a:rPr lang="it-IT" sz="2200" b="1" dirty="0">
                <a:solidFill>
                  <a:schemeClr val="tx2"/>
                </a:solidFill>
                <a:latin typeface="+mn-lt"/>
                <a:cs typeface="+mn-cs"/>
              </a:rPr>
              <a:t>In caso di decesso del lavoratore, i familiari acquisiscono il diritto anticipato al soggiorno permanente, a condizione che il lavoratore</a:t>
            </a:r>
          </a:p>
          <a:p>
            <a:pPr fontAlgn="auto">
              <a:lnSpc>
                <a:spcPct val="90000"/>
              </a:lnSpc>
              <a:spcBef>
                <a:spcPts val="0"/>
              </a:spcBef>
              <a:spcAft>
                <a:spcPts val="0"/>
              </a:spcAft>
              <a:buClr>
                <a:schemeClr val="accent1"/>
              </a:buClr>
              <a:buSzPct val="70000"/>
              <a:buFont typeface="Wingdings" pitchFamily="2" charset="2"/>
              <a:buNone/>
              <a:defRPr/>
            </a:pPr>
            <a:endParaRPr lang="it-IT" sz="2200" b="1" dirty="0">
              <a:solidFill>
                <a:schemeClr val="tx2"/>
              </a:solidFill>
              <a:latin typeface="+mn-lt"/>
              <a:cs typeface="+mn-cs"/>
            </a:endParaRPr>
          </a:p>
          <a:p>
            <a:pPr fontAlgn="auto">
              <a:lnSpc>
                <a:spcPct val="90000"/>
              </a:lnSpc>
              <a:spcBef>
                <a:spcPts val="0"/>
              </a:spcBef>
              <a:spcAft>
                <a:spcPts val="0"/>
              </a:spcAft>
              <a:buClr>
                <a:schemeClr val="accent1"/>
              </a:buClr>
              <a:buSzPct val="70000"/>
              <a:buFont typeface="Wingdings 2"/>
              <a:buChar char=""/>
              <a:defRPr/>
            </a:pPr>
            <a:r>
              <a:rPr lang="it-IT" sz="2200" dirty="0">
                <a:latin typeface="+mn-lt"/>
                <a:cs typeface="+mn-cs"/>
              </a:rPr>
              <a:t>  Abbia soggiornato per almeno due anni continuativi in     Italia</a:t>
            </a:r>
          </a:p>
          <a:p>
            <a:pPr fontAlgn="auto">
              <a:lnSpc>
                <a:spcPct val="90000"/>
              </a:lnSpc>
              <a:spcBef>
                <a:spcPts val="0"/>
              </a:spcBef>
              <a:spcAft>
                <a:spcPts val="0"/>
              </a:spcAft>
              <a:buClr>
                <a:schemeClr val="accent1"/>
              </a:buClr>
              <a:buSzPct val="70000"/>
              <a:buFont typeface="Wingdings 2"/>
              <a:buChar char=""/>
              <a:defRPr/>
            </a:pPr>
            <a:r>
              <a:rPr lang="it-IT" sz="2200" dirty="0">
                <a:latin typeface="+mn-lt"/>
                <a:cs typeface="+mn-cs"/>
              </a:rPr>
              <a:t>  Sia deceduto a causa di Infortunio o Malattia Professionale</a:t>
            </a:r>
          </a:p>
          <a:p>
            <a:pPr fontAlgn="auto">
              <a:lnSpc>
                <a:spcPct val="90000"/>
              </a:lnSpc>
              <a:spcBef>
                <a:spcPts val="0"/>
              </a:spcBef>
              <a:spcAft>
                <a:spcPts val="0"/>
              </a:spcAft>
              <a:buClr>
                <a:schemeClr val="accent1"/>
              </a:buClr>
              <a:buSzPct val="70000"/>
              <a:buFont typeface="Wingdings 2"/>
              <a:buChar char=""/>
              <a:defRPr/>
            </a:pPr>
            <a:r>
              <a:rPr lang="it-IT" sz="2200" dirty="0">
                <a:latin typeface="+mn-lt"/>
                <a:cs typeface="+mn-cs"/>
              </a:rPr>
              <a:t>  Il coniuge abbia perso la cittadinanza italiana a seguito di   </a:t>
            </a:r>
          </a:p>
          <a:p>
            <a:pPr fontAlgn="auto">
              <a:lnSpc>
                <a:spcPct val="90000"/>
              </a:lnSpc>
              <a:spcBef>
                <a:spcPts val="0"/>
              </a:spcBef>
              <a:spcAft>
                <a:spcPts val="0"/>
              </a:spcAft>
              <a:buClr>
                <a:schemeClr val="accent1"/>
              </a:buClr>
              <a:buSzPct val="70000"/>
              <a:buFont typeface="Wingdings" pitchFamily="2" charset="2"/>
              <a:buNone/>
              <a:defRPr/>
            </a:pPr>
            <a:r>
              <a:rPr lang="it-IT" sz="2200" dirty="0">
                <a:latin typeface="+mn-lt"/>
                <a:cs typeface="+mn-cs"/>
              </a:rPr>
              <a:t>    matrimonio con il lavoratore</a:t>
            </a:r>
            <a:endParaRPr lang="it-IT" sz="2200" dirty="0">
              <a:latin typeface="+mn-lt"/>
              <a:cs typeface="+mn-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457200" y="253536"/>
            <a:ext cx="8229600" cy="1143000"/>
          </a:xfrm>
        </p:spPr>
        <p:txBody>
          <a:bodyPr>
            <a:normAutofit fontScale="90000"/>
          </a:bodyPr>
          <a:lstStyle/>
          <a:p>
            <a:pPr marL="54864" indent="0" fontAlgn="auto">
              <a:spcAft>
                <a:spcPts val="0"/>
              </a:spcAft>
              <a:defRPr/>
            </a:pPr>
            <a:r>
              <a:rPr lang="it-IT" dirty="0">
                <a:solidFill>
                  <a:schemeClr val="tx2">
                    <a:tint val="100000"/>
                    <a:shade val="90000"/>
                    <a:satMod val="250000"/>
                    <a:alpha val="100000"/>
                  </a:schemeClr>
                </a:solidFill>
              </a:rPr>
              <a:t>I diritti dei cittadini UE </a:t>
            </a:r>
            <a:br>
              <a:rPr lang="it-IT" dirty="0">
                <a:solidFill>
                  <a:schemeClr val="tx2">
                    <a:tint val="100000"/>
                    <a:shade val="90000"/>
                    <a:satMod val="250000"/>
                    <a:alpha val="100000"/>
                  </a:schemeClr>
                </a:solidFill>
              </a:rPr>
            </a:br>
            <a:r>
              <a:rPr lang="it-IT" dirty="0">
                <a:solidFill>
                  <a:schemeClr val="tx2">
                    <a:tint val="100000"/>
                    <a:shade val="90000"/>
                    <a:satMod val="250000"/>
                    <a:alpha val="100000"/>
                  </a:schemeClr>
                </a:solidFill>
              </a:rPr>
              <a:t>e loro familiari</a:t>
            </a:r>
          </a:p>
        </p:txBody>
      </p:sp>
      <p:pic>
        <p:nvPicPr>
          <p:cNvPr id="62466" name="Picture 7" descr="MMj02832650000[1]"/>
          <p:cNvPicPr>
            <a:picLocks noGrp="1" noChangeAspect="1" noChangeArrowheads="1" noCrop="1"/>
          </p:cNvPicPr>
          <p:nvPr>
            <p:ph sz="half" idx="1"/>
          </p:nvPr>
        </p:nvPicPr>
        <p:blipFill>
          <a:blip r:embed="rId3"/>
          <a:srcRect/>
          <a:stretch>
            <a:fillRect/>
          </a:stretch>
        </p:blipFill>
        <p:spPr>
          <a:xfrm>
            <a:off x="1331913" y="4652963"/>
            <a:ext cx="1368425" cy="1036637"/>
          </a:xfrm>
        </p:spPr>
      </p:pic>
      <p:pic>
        <p:nvPicPr>
          <p:cNvPr id="62467" name="Picture 9" descr="MMj02832650000[1]"/>
          <p:cNvPicPr>
            <a:picLocks noGrp="1" noChangeAspect="1" noChangeArrowheads="1" noCrop="1"/>
          </p:cNvPicPr>
          <p:nvPr>
            <p:ph sz="half" idx="2"/>
          </p:nvPr>
        </p:nvPicPr>
        <p:blipFill>
          <a:blip r:embed="rId3"/>
          <a:srcRect/>
          <a:stretch>
            <a:fillRect/>
          </a:stretch>
        </p:blipFill>
        <p:spPr>
          <a:xfrm>
            <a:off x="6234113" y="3579813"/>
            <a:ext cx="866775" cy="657225"/>
          </a:xfrm>
        </p:spPr>
      </p:pic>
      <p:sp>
        <p:nvSpPr>
          <p:cNvPr id="88069" name="Oval 5"/>
          <p:cNvSpPr>
            <a:spLocks noChangeArrowheads="1"/>
          </p:cNvSpPr>
          <p:nvPr/>
        </p:nvSpPr>
        <p:spPr bwMode="auto">
          <a:xfrm>
            <a:off x="539750" y="1844675"/>
            <a:ext cx="5400675" cy="2376488"/>
          </a:xfrm>
          <a:prstGeom prst="ellipse">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wrap="none" anchor="ctr"/>
          <a:lstStyle/>
          <a:p>
            <a:pPr algn="ctr">
              <a:lnSpc>
                <a:spcPct val="80000"/>
              </a:lnSpc>
              <a:spcBef>
                <a:spcPct val="20000"/>
              </a:spcBef>
              <a:buClr>
                <a:schemeClr val="tx2"/>
              </a:buClr>
              <a:buSzPct val="150000"/>
              <a:buFont typeface="Wingdings" pitchFamily="2" charset="2"/>
              <a:buNone/>
              <a:defRPr/>
            </a:pPr>
            <a:r>
              <a:rPr lang="it-IT" dirty="0"/>
              <a:t>Hanno diritto ad esercitare qualsiasi </a:t>
            </a:r>
          </a:p>
          <a:p>
            <a:pPr algn="ctr">
              <a:lnSpc>
                <a:spcPct val="80000"/>
              </a:lnSpc>
              <a:spcBef>
                <a:spcPct val="20000"/>
              </a:spcBef>
              <a:buClr>
                <a:schemeClr val="tx2"/>
              </a:buClr>
              <a:buSzPct val="150000"/>
              <a:buFont typeface="Wingdings" pitchFamily="2" charset="2"/>
              <a:buNone/>
              <a:defRPr/>
            </a:pPr>
            <a:r>
              <a:rPr lang="it-IT" dirty="0"/>
              <a:t>attività economica autonoma o</a:t>
            </a:r>
          </a:p>
          <a:p>
            <a:pPr algn="ctr">
              <a:lnSpc>
                <a:spcPct val="80000"/>
              </a:lnSpc>
              <a:spcBef>
                <a:spcPct val="20000"/>
              </a:spcBef>
              <a:buClr>
                <a:schemeClr val="tx2"/>
              </a:buClr>
              <a:buSzPct val="150000"/>
              <a:buFont typeface="Wingdings" pitchFamily="2" charset="2"/>
              <a:buNone/>
              <a:defRPr/>
            </a:pPr>
            <a:r>
              <a:rPr lang="it-IT" dirty="0"/>
              <a:t>subordinata, salvo le attività</a:t>
            </a:r>
          </a:p>
          <a:p>
            <a:pPr algn="ctr">
              <a:lnSpc>
                <a:spcPct val="80000"/>
              </a:lnSpc>
              <a:spcBef>
                <a:spcPct val="20000"/>
              </a:spcBef>
              <a:buClr>
                <a:schemeClr val="tx2"/>
              </a:buClr>
              <a:buSzPct val="150000"/>
              <a:buFont typeface="Wingdings" pitchFamily="2" charset="2"/>
              <a:buNone/>
              <a:defRPr/>
            </a:pPr>
            <a:r>
              <a:rPr lang="it-IT" dirty="0"/>
              <a:t>riservate ai cittadini italiani</a:t>
            </a:r>
          </a:p>
        </p:txBody>
      </p:sp>
      <p:sp>
        <p:nvSpPr>
          <p:cNvPr id="88070" name="Oval 6"/>
          <p:cNvSpPr>
            <a:spLocks noChangeArrowheads="1"/>
          </p:cNvSpPr>
          <p:nvPr/>
        </p:nvSpPr>
        <p:spPr bwMode="auto">
          <a:xfrm>
            <a:off x="3132138" y="4437063"/>
            <a:ext cx="5545137" cy="1584325"/>
          </a:xfrm>
          <a:prstGeom prst="ellipse">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wrap="none" anchor="ctr"/>
          <a:lstStyle/>
          <a:p>
            <a:pPr algn="ctr">
              <a:lnSpc>
                <a:spcPct val="80000"/>
              </a:lnSpc>
              <a:spcBef>
                <a:spcPct val="20000"/>
              </a:spcBef>
              <a:buClr>
                <a:schemeClr val="tx2"/>
              </a:buClr>
              <a:buSzPct val="150000"/>
              <a:buFont typeface="Wingdings" pitchFamily="2" charset="2"/>
              <a:buNone/>
              <a:defRPr/>
            </a:pPr>
            <a:r>
              <a:rPr lang="it-IT" dirty="0"/>
              <a:t>Non hanno diritto a prestazioni di </a:t>
            </a:r>
          </a:p>
          <a:p>
            <a:pPr algn="ctr">
              <a:lnSpc>
                <a:spcPct val="80000"/>
              </a:lnSpc>
              <a:spcBef>
                <a:spcPct val="20000"/>
              </a:spcBef>
              <a:buClr>
                <a:schemeClr val="tx2"/>
              </a:buClr>
              <a:buSzPct val="150000"/>
              <a:buFont typeface="Wingdings" pitchFamily="2" charset="2"/>
              <a:buNone/>
              <a:defRPr/>
            </a:pPr>
            <a:r>
              <a:rPr lang="it-IT" dirty="0"/>
              <a:t>assistenza sociale nei primi </a:t>
            </a:r>
          </a:p>
          <a:p>
            <a:pPr algn="ctr">
              <a:lnSpc>
                <a:spcPct val="80000"/>
              </a:lnSpc>
              <a:spcBef>
                <a:spcPct val="20000"/>
              </a:spcBef>
              <a:buClr>
                <a:schemeClr val="tx2"/>
              </a:buClr>
              <a:buSzPct val="150000"/>
              <a:buFont typeface="Wingdings" pitchFamily="2" charset="2"/>
              <a:buNone/>
              <a:defRPr/>
            </a:pPr>
            <a:r>
              <a:rPr lang="it-IT" dirty="0"/>
              <a:t>tre mesi di soggiorno o in attesa </a:t>
            </a:r>
          </a:p>
          <a:p>
            <a:pPr algn="ctr">
              <a:lnSpc>
                <a:spcPct val="80000"/>
              </a:lnSpc>
              <a:spcBef>
                <a:spcPct val="20000"/>
              </a:spcBef>
              <a:buClr>
                <a:schemeClr val="tx2"/>
              </a:buClr>
              <a:buSzPct val="150000"/>
              <a:buFont typeface="Wingdings" pitchFamily="2" charset="2"/>
              <a:buNone/>
              <a:defRPr/>
            </a:pPr>
            <a:r>
              <a:rPr lang="it-IT" dirty="0"/>
              <a:t>di prima occupazione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474663" y="264648"/>
            <a:ext cx="8229599" cy="1143000"/>
          </a:xfrm>
        </p:spPr>
        <p:txBody>
          <a:bodyPr/>
          <a:lstStyle/>
          <a:p>
            <a:pPr marL="54864" indent="0" fontAlgn="auto">
              <a:spcAft>
                <a:spcPts val="0"/>
              </a:spcAft>
              <a:defRPr/>
            </a:pPr>
            <a:r>
              <a:rPr lang="it-IT" sz="2800" dirty="0">
                <a:solidFill>
                  <a:schemeClr val="tx2">
                    <a:tint val="100000"/>
                    <a:shade val="90000"/>
                    <a:satMod val="250000"/>
                    <a:alpha val="100000"/>
                  </a:schemeClr>
                </a:solidFill>
              </a:rPr>
              <a:t>La limitazione al diritto di ingresso </a:t>
            </a:r>
            <a:br>
              <a:rPr lang="it-IT" sz="2800" dirty="0">
                <a:solidFill>
                  <a:schemeClr val="tx2">
                    <a:tint val="100000"/>
                    <a:shade val="90000"/>
                    <a:satMod val="250000"/>
                    <a:alpha val="100000"/>
                  </a:schemeClr>
                </a:solidFill>
              </a:rPr>
            </a:br>
            <a:r>
              <a:rPr lang="it-IT" sz="2800" dirty="0">
                <a:solidFill>
                  <a:schemeClr val="tx2">
                    <a:tint val="100000"/>
                    <a:shade val="90000"/>
                    <a:satMod val="250000"/>
                    <a:alpha val="100000"/>
                  </a:schemeClr>
                </a:solidFill>
              </a:rPr>
              <a:t>e soggiorno; l’allontanamento</a:t>
            </a:r>
          </a:p>
        </p:txBody>
      </p:sp>
      <p:sp>
        <p:nvSpPr>
          <p:cNvPr id="5" name="Rectangle 3"/>
          <p:cNvSpPr txBox="1">
            <a:spLocks noChangeArrowheads="1"/>
          </p:cNvSpPr>
          <p:nvPr/>
        </p:nvSpPr>
        <p:spPr>
          <a:xfrm>
            <a:off x="684213" y="1844675"/>
            <a:ext cx="7696200" cy="4038600"/>
          </a:xfrm>
          <a:prstGeom prst="rect">
            <a:avLst/>
          </a:prstGeom>
        </p:spPr>
        <p:txBody>
          <a:bodyPr>
            <a:normAutofit/>
          </a:bodyPr>
          <a:lstStyle/>
          <a:p>
            <a:pPr>
              <a:lnSpc>
                <a:spcPct val="80000"/>
              </a:lnSpc>
              <a:buClr>
                <a:schemeClr val="accent1"/>
              </a:buClr>
              <a:buSzPct val="70000"/>
              <a:buFont typeface="Wingdings" pitchFamily="2" charset="2"/>
              <a:buNone/>
            </a:pPr>
            <a:r>
              <a:rPr lang="it-IT" sz="2200">
                <a:latin typeface="Rockwell" pitchFamily="18" charset="0"/>
              </a:rPr>
              <a:t>La limitazione al diritto di ingresso e di soggiorno può avvenire solamente per </a:t>
            </a:r>
          </a:p>
          <a:p>
            <a:pPr algn="ctr">
              <a:lnSpc>
                <a:spcPct val="80000"/>
              </a:lnSpc>
              <a:buClr>
                <a:schemeClr val="accent1"/>
              </a:buClr>
              <a:buSzPct val="70000"/>
              <a:buFont typeface="Wingdings" pitchFamily="2" charset="2"/>
              <a:buNone/>
            </a:pPr>
            <a:endParaRPr lang="it-IT" sz="2200">
              <a:latin typeface="Rockwell" pitchFamily="18" charset="0"/>
            </a:endParaRPr>
          </a:p>
          <a:p>
            <a:pPr algn="ctr">
              <a:lnSpc>
                <a:spcPct val="80000"/>
              </a:lnSpc>
              <a:buClr>
                <a:schemeClr val="accent1"/>
              </a:buClr>
              <a:buSzPct val="70000"/>
              <a:buFont typeface="Wingdings" pitchFamily="2" charset="2"/>
              <a:buNone/>
            </a:pPr>
            <a:r>
              <a:rPr lang="it-IT" sz="2200">
                <a:latin typeface="Rockwell" pitchFamily="18" charset="0"/>
              </a:rPr>
              <a:t>MOTIVI DI ORDINE PUBBLICO</a:t>
            </a:r>
          </a:p>
          <a:p>
            <a:pPr algn="ctr">
              <a:lnSpc>
                <a:spcPct val="80000"/>
              </a:lnSpc>
              <a:buClr>
                <a:schemeClr val="accent1"/>
              </a:buClr>
              <a:buSzPct val="70000"/>
              <a:buFont typeface="Wingdings" pitchFamily="2" charset="2"/>
              <a:buNone/>
            </a:pPr>
            <a:endParaRPr lang="it-IT" sz="2200">
              <a:latin typeface="Rockwell" pitchFamily="18" charset="0"/>
            </a:endParaRPr>
          </a:p>
          <a:p>
            <a:pPr>
              <a:lnSpc>
                <a:spcPct val="80000"/>
              </a:lnSpc>
              <a:buClr>
                <a:schemeClr val="accent1"/>
              </a:buClr>
              <a:buSzPct val="70000"/>
              <a:buFont typeface="Wingdings" pitchFamily="2" charset="2"/>
              <a:buNone/>
            </a:pPr>
            <a:r>
              <a:rPr lang="it-IT" sz="2200">
                <a:latin typeface="Rockwell" pitchFamily="18" charset="0"/>
              </a:rPr>
              <a:t>L’esistenza di condanne penali non giustifica “automaticamente” l’adozione di un provvedimento di allontanamento.</a:t>
            </a:r>
          </a:p>
          <a:p>
            <a:pPr>
              <a:lnSpc>
                <a:spcPct val="80000"/>
              </a:lnSpc>
              <a:buClr>
                <a:schemeClr val="accent1"/>
              </a:buClr>
              <a:buSzPct val="70000"/>
              <a:buFont typeface="Wingdings" pitchFamily="2" charset="2"/>
              <a:buNone/>
            </a:pPr>
            <a:r>
              <a:rPr lang="it-IT" sz="2200">
                <a:latin typeface="Rockwell" pitchFamily="18" charset="0"/>
              </a:rPr>
              <a:t>Nell’adozione di provvedimenti di allontanamento per motivi di ordine pubblico si dovrà tenere conto:</a:t>
            </a:r>
          </a:p>
          <a:p>
            <a:pPr>
              <a:lnSpc>
                <a:spcPct val="80000"/>
              </a:lnSpc>
              <a:buClr>
                <a:schemeClr val="accent1"/>
              </a:buClr>
              <a:buSzPct val="70000"/>
              <a:buFont typeface="Wingdings" pitchFamily="2" charset="2"/>
              <a:buNone/>
            </a:pPr>
            <a:endParaRPr lang="it-IT" sz="2200">
              <a:latin typeface="Rockwell" pitchFamily="18" charset="0"/>
            </a:endParaRPr>
          </a:p>
          <a:p>
            <a:pPr>
              <a:lnSpc>
                <a:spcPct val="80000"/>
              </a:lnSpc>
              <a:buClr>
                <a:schemeClr val="accent1"/>
              </a:buClr>
              <a:buSzPct val="70000"/>
              <a:buFont typeface="Wingdings 2" pitchFamily="18" charset="2"/>
              <a:buChar char=""/>
            </a:pPr>
            <a:r>
              <a:rPr lang="it-IT" sz="2200">
                <a:latin typeface="Rockwell" pitchFamily="18" charset="0"/>
              </a:rPr>
              <a:t>della durata del soggiorno in Italia dell’interessato</a:t>
            </a:r>
          </a:p>
          <a:p>
            <a:pPr>
              <a:lnSpc>
                <a:spcPct val="80000"/>
              </a:lnSpc>
              <a:buClr>
                <a:schemeClr val="accent1"/>
              </a:buClr>
              <a:buSzPct val="70000"/>
              <a:buFont typeface="Wingdings 2" pitchFamily="18" charset="2"/>
              <a:buChar char=""/>
            </a:pPr>
            <a:r>
              <a:rPr lang="it-IT" sz="2200">
                <a:latin typeface="Rockwell" pitchFamily="18" charset="0"/>
              </a:rPr>
              <a:t>della sua età</a:t>
            </a:r>
          </a:p>
          <a:p>
            <a:pPr>
              <a:lnSpc>
                <a:spcPct val="80000"/>
              </a:lnSpc>
              <a:buClr>
                <a:schemeClr val="accent1"/>
              </a:buClr>
              <a:buSzPct val="70000"/>
              <a:buFont typeface="Wingdings 2" pitchFamily="18" charset="2"/>
              <a:buChar char=""/>
            </a:pPr>
            <a:r>
              <a:rPr lang="it-IT" sz="2200">
                <a:latin typeface="Rockwell" pitchFamily="18" charset="0"/>
              </a:rPr>
              <a:t>dello stato di salute</a:t>
            </a:r>
          </a:p>
          <a:p>
            <a:pPr>
              <a:lnSpc>
                <a:spcPct val="80000"/>
              </a:lnSpc>
              <a:buClr>
                <a:schemeClr val="accent1"/>
              </a:buClr>
              <a:buSzPct val="70000"/>
              <a:buFont typeface="Wingdings 2" pitchFamily="18" charset="2"/>
              <a:buChar char=""/>
            </a:pPr>
            <a:r>
              <a:rPr lang="it-IT" sz="2200">
                <a:latin typeface="Rockwell" pitchFamily="18" charset="0"/>
              </a:rPr>
              <a:t>della situazione familiare ed economica</a:t>
            </a:r>
          </a:p>
          <a:p>
            <a:pPr>
              <a:lnSpc>
                <a:spcPct val="80000"/>
              </a:lnSpc>
              <a:buClr>
                <a:schemeClr val="accent1"/>
              </a:buClr>
              <a:buSzPct val="70000"/>
              <a:buFont typeface="Wingdings 2" pitchFamily="18" charset="2"/>
              <a:buChar char=""/>
            </a:pPr>
            <a:r>
              <a:rPr lang="it-IT" sz="2200">
                <a:latin typeface="Rockwell" pitchFamily="18" charset="0"/>
              </a:rPr>
              <a:t>della sua integrazione sociale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457200" y="253536"/>
            <a:ext cx="8229600" cy="1143000"/>
          </a:xfrm>
        </p:spPr>
        <p:txBody>
          <a:bodyPr/>
          <a:lstStyle/>
          <a:p>
            <a:pPr marL="54864" indent="0" fontAlgn="auto">
              <a:spcAft>
                <a:spcPts val="0"/>
              </a:spcAft>
              <a:defRPr/>
            </a:pPr>
            <a:r>
              <a:rPr lang="it-IT">
                <a:solidFill>
                  <a:schemeClr val="tx2">
                    <a:tint val="100000"/>
                    <a:shade val="90000"/>
                    <a:satMod val="250000"/>
                    <a:alpha val="100000"/>
                  </a:schemeClr>
                </a:solidFill>
              </a:rPr>
              <a:t>I ricorsi</a:t>
            </a:r>
          </a:p>
        </p:txBody>
      </p:sp>
      <p:pic>
        <p:nvPicPr>
          <p:cNvPr id="66562" name="Picture 11" descr="MCj03362300000[1]"/>
          <p:cNvPicPr>
            <a:picLocks noGrp="1" noChangeAspect="1" noChangeArrowheads="1"/>
          </p:cNvPicPr>
          <p:nvPr>
            <p:ph sz="half" idx="1"/>
          </p:nvPr>
        </p:nvPicPr>
        <p:blipFill>
          <a:blip r:embed="rId3"/>
          <a:srcRect/>
          <a:stretch>
            <a:fillRect/>
          </a:stretch>
        </p:blipFill>
        <p:spPr>
          <a:xfrm>
            <a:off x="2051050" y="2349500"/>
            <a:ext cx="3109913" cy="2798763"/>
          </a:xfrm>
        </p:spPr>
      </p:pic>
      <p:sp>
        <p:nvSpPr>
          <p:cNvPr id="66563" name="Text Box 5"/>
          <p:cNvSpPr txBox="1">
            <a:spLocks noChangeArrowheads="1"/>
          </p:cNvSpPr>
          <p:nvPr/>
        </p:nvSpPr>
        <p:spPr bwMode="auto">
          <a:xfrm>
            <a:off x="755650" y="5229225"/>
            <a:ext cx="3240088" cy="1338263"/>
          </a:xfrm>
          <a:prstGeom prst="rect">
            <a:avLst/>
          </a:prstGeom>
          <a:noFill/>
          <a:ln w="9525" algn="ctr">
            <a:solidFill>
              <a:srgbClr val="CC76D8"/>
            </a:solidFill>
            <a:miter lim="800000"/>
            <a:headEnd/>
            <a:tailEnd/>
          </a:ln>
        </p:spPr>
        <p:txBody>
          <a:bodyPr>
            <a:spAutoFit/>
          </a:bodyPr>
          <a:lstStyle/>
          <a:p>
            <a:pPr algn="ctr">
              <a:lnSpc>
                <a:spcPct val="80000"/>
              </a:lnSpc>
              <a:spcBef>
                <a:spcPct val="50000"/>
              </a:spcBef>
              <a:buClr>
                <a:schemeClr val="tx2"/>
              </a:buClr>
              <a:buSzPct val="150000"/>
              <a:buFont typeface="Wingdings" pitchFamily="2" charset="2"/>
              <a:buNone/>
            </a:pPr>
            <a:r>
              <a:rPr lang="it-IT"/>
              <a:t>Avverso il provvedimento di allontanamento per motivi di ordine pubblico</a:t>
            </a:r>
          </a:p>
          <a:p>
            <a:pPr algn="ctr">
              <a:lnSpc>
                <a:spcPct val="80000"/>
              </a:lnSpc>
              <a:spcBef>
                <a:spcPct val="50000"/>
              </a:spcBef>
              <a:buClr>
                <a:schemeClr val="tx2"/>
              </a:buClr>
              <a:buSzPct val="150000"/>
              <a:buFont typeface="Wingdings" pitchFamily="2" charset="2"/>
              <a:buNone/>
            </a:pPr>
            <a:r>
              <a:rPr lang="it-IT"/>
              <a:t>Adottati dal Ministero dell’Interno </a:t>
            </a:r>
          </a:p>
        </p:txBody>
      </p:sp>
      <p:sp>
        <p:nvSpPr>
          <p:cNvPr id="66564" name="Text Box 7"/>
          <p:cNvSpPr txBox="1">
            <a:spLocks noChangeArrowheads="1"/>
          </p:cNvSpPr>
          <p:nvPr/>
        </p:nvSpPr>
        <p:spPr bwMode="auto">
          <a:xfrm>
            <a:off x="827088" y="836613"/>
            <a:ext cx="3240087" cy="1335087"/>
          </a:xfrm>
          <a:prstGeom prst="rect">
            <a:avLst/>
          </a:prstGeom>
          <a:noFill/>
          <a:ln w="9525" algn="ctr">
            <a:solidFill>
              <a:srgbClr val="CC76D8"/>
            </a:solidFill>
            <a:miter lim="800000"/>
            <a:headEnd/>
            <a:tailEnd/>
          </a:ln>
        </p:spPr>
        <p:txBody>
          <a:bodyPr>
            <a:spAutoFit/>
          </a:bodyPr>
          <a:lstStyle/>
          <a:p>
            <a:pPr algn="ctr">
              <a:lnSpc>
                <a:spcPct val="80000"/>
              </a:lnSpc>
              <a:spcBef>
                <a:spcPct val="50000"/>
              </a:spcBef>
              <a:buClr>
                <a:schemeClr val="tx2"/>
              </a:buClr>
              <a:buSzPct val="150000"/>
              <a:buFont typeface="Wingdings" pitchFamily="2" charset="2"/>
              <a:buNone/>
            </a:pPr>
            <a:r>
              <a:rPr lang="it-IT"/>
              <a:t>Avverso i provvedimenti di allontanamento per cessazione dei requisiti per il diritto al soggiorno</a:t>
            </a:r>
          </a:p>
          <a:p>
            <a:pPr algn="ctr">
              <a:lnSpc>
                <a:spcPct val="80000"/>
              </a:lnSpc>
              <a:spcBef>
                <a:spcPct val="50000"/>
              </a:spcBef>
              <a:buClr>
                <a:schemeClr val="tx2"/>
              </a:buClr>
              <a:buSzPct val="150000"/>
              <a:buFont typeface="Wingdings" pitchFamily="2" charset="2"/>
              <a:buNone/>
            </a:pPr>
            <a:r>
              <a:rPr lang="it-IT"/>
              <a:t>Adottati dal Prefetto</a:t>
            </a:r>
          </a:p>
        </p:txBody>
      </p:sp>
      <p:sp>
        <p:nvSpPr>
          <p:cNvPr id="66565" name="AutoShape 14"/>
          <p:cNvSpPr>
            <a:spLocks noChangeArrowheads="1"/>
          </p:cNvSpPr>
          <p:nvPr/>
        </p:nvSpPr>
        <p:spPr bwMode="auto">
          <a:xfrm rot="1256872">
            <a:off x="4329113" y="1639888"/>
            <a:ext cx="1366837" cy="503237"/>
          </a:xfrm>
          <a:prstGeom prst="notchedRightArrow">
            <a:avLst>
              <a:gd name="adj1" fmla="val 50000"/>
              <a:gd name="adj2" fmla="val 67902"/>
            </a:avLst>
          </a:prstGeom>
          <a:solidFill>
            <a:srgbClr val="CCFFFF"/>
          </a:solidFill>
          <a:ln w="9525" algn="ctr">
            <a:solidFill>
              <a:srgbClr val="3366FF"/>
            </a:solidFill>
            <a:miter lim="800000"/>
            <a:headEnd/>
            <a:tailEnd/>
          </a:ln>
        </p:spPr>
        <p:txBody>
          <a:bodyPr wrap="none" anchor="ctr"/>
          <a:lstStyle/>
          <a:p>
            <a:pPr algn="ctr">
              <a:lnSpc>
                <a:spcPct val="80000"/>
              </a:lnSpc>
              <a:spcBef>
                <a:spcPct val="20000"/>
              </a:spcBef>
              <a:buClr>
                <a:schemeClr val="tx2"/>
              </a:buClr>
              <a:buSzPct val="150000"/>
              <a:buFont typeface="Wingdings" pitchFamily="2" charset="2"/>
              <a:buNone/>
            </a:pPr>
            <a:r>
              <a:rPr lang="it-IT">
                <a:solidFill>
                  <a:srgbClr val="3366FF"/>
                </a:solidFill>
              </a:rPr>
              <a:t>Ricorso</a:t>
            </a:r>
          </a:p>
        </p:txBody>
      </p:sp>
      <p:sp>
        <p:nvSpPr>
          <p:cNvPr id="66566" name="Oval 15"/>
          <p:cNvSpPr>
            <a:spLocks noChangeArrowheads="1"/>
          </p:cNvSpPr>
          <p:nvPr/>
        </p:nvSpPr>
        <p:spPr bwMode="auto">
          <a:xfrm>
            <a:off x="6011863" y="1989138"/>
            <a:ext cx="2374900" cy="792162"/>
          </a:xfrm>
          <a:prstGeom prst="ellipse">
            <a:avLst/>
          </a:prstGeom>
          <a:solidFill>
            <a:srgbClr val="CCFFFF"/>
          </a:solidFill>
          <a:ln w="9525" algn="ctr">
            <a:solidFill>
              <a:srgbClr val="3366FF"/>
            </a:solidFill>
            <a:round/>
            <a:headEnd/>
            <a:tailEnd/>
          </a:ln>
        </p:spPr>
        <p:txBody>
          <a:bodyPr wrap="none" anchor="ctr"/>
          <a:lstStyle/>
          <a:p>
            <a:pPr algn="ctr">
              <a:lnSpc>
                <a:spcPct val="80000"/>
              </a:lnSpc>
              <a:spcBef>
                <a:spcPct val="20000"/>
              </a:spcBef>
              <a:buClr>
                <a:schemeClr val="tx2"/>
              </a:buClr>
              <a:buSzPct val="150000"/>
              <a:buFont typeface="Wingdings" pitchFamily="2" charset="2"/>
              <a:buNone/>
            </a:pPr>
            <a:r>
              <a:rPr lang="it-IT">
                <a:solidFill>
                  <a:srgbClr val="3366FF"/>
                </a:solidFill>
              </a:rPr>
              <a:t>Giudice Ordinario</a:t>
            </a:r>
          </a:p>
        </p:txBody>
      </p:sp>
      <p:sp>
        <p:nvSpPr>
          <p:cNvPr id="66567" name="Oval 16"/>
          <p:cNvSpPr>
            <a:spLocks noChangeArrowheads="1"/>
          </p:cNvSpPr>
          <p:nvPr/>
        </p:nvSpPr>
        <p:spPr bwMode="auto">
          <a:xfrm>
            <a:off x="6011863" y="5013325"/>
            <a:ext cx="2374900" cy="792163"/>
          </a:xfrm>
          <a:prstGeom prst="ellipse">
            <a:avLst/>
          </a:prstGeom>
          <a:solidFill>
            <a:srgbClr val="CCFFFF"/>
          </a:solidFill>
          <a:ln w="9525" algn="ctr">
            <a:solidFill>
              <a:srgbClr val="3366FF"/>
            </a:solidFill>
            <a:round/>
            <a:headEnd/>
            <a:tailEnd/>
          </a:ln>
        </p:spPr>
        <p:txBody>
          <a:bodyPr wrap="none" anchor="ctr"/>
          <a:lstStyle/>
          <a:p>
            <a:pPr algn="ctr">
              <a:lnSpc>
                <a:spcPct val="80000"/>
              </a:lnSpc>
              <a:spcBef>
                <a:spcPct val="20000"/>
              </a:spcBef>
              <a:buClr>
                <a:schemeClr val="tx2"/>
              </a:buClr>
              <a:buSzPct val="150000"/>
              <a:buFont typeface="Wingdings" pitchFamily="2" charset="2"/>
              <a:buNone/>
            </a:pPr>
            <a:r>
              <a:rPr lang="it-IT">
                <a:solidFill>
                  <a:srgbClr val="3366FF"/>
                </a:solidFill>
              </a:rPr>
              <a:t>TAR del Lazio</a:t>
            </a:r>
          </a:p>
        </p:txBody>
      </p:sp>
      <p:sp>
        <p:nvSpPr>
          <p:cNvPr id="66568" name="AutoShape 17"/>
          <p:cNvSpPr>
            <a:spLocks noChangeArrowheads="1"/>
          </p:cNvSpPr>
          <p:nvPr/>
        </p:nvSpPr>
        <p:spPr bwMode="auto">
          <a:xfrm rot="-875101">
            <a:off x="4252913" y="5465763"/>
            <a:ext cx="1366837" cy="503237"/>
          </a:xfrm>
          <a:prstGeom prst="notchedRightArrow">
            <a:avLst>
              <a:gd name="adj1" fmla="val 50000"/>
              <a:gd name="adj2" fmla="val 67902"/>
            </a:avLst>
          </a:prstGeom>
          <a:solidFill>
            <a:srgbClr val="CCFFFF"/>
          </a:solidFill>
          <a:ln w="9525" algn="ctr">
            <a:solidFill>
              <a:srgbClr val="3366FF"/>
            </a:solidFill>
            <a:miter lim="800000"/>
            <a:headEnd/>
            <a:tailEnd/>
          </a:ln>
        </p:spPr>
        <p:txBody>
          <a:bodyPr wrap="none" anchor="ctr"/>
          <a:lstStyle/>
          <a:p>
            <a:pPr algn="ctr">
              <a:lnSpc>
                <a:spcPct val="80000"/>
              </a:lnSpc>
              <a:spcBef>
                <a:spcPct val="20000"/>
              </a:spcBef>
              <a:buClr>
                <a:schemeClr val="tx2"/>
              </a:buClr>
              <a:buSzPct val="150000"/>
              <a:buFont typeface="Wingdings" pitchFamily="2" charset="2"/>
              <a:buNone/>
            </a:pPr>
            <a:r>
              <a:rPr lang="it-IT">
                <a:solidFill>
                  <a:srgbClr val="3366FF"/>
                </a:solidFill>
              </a:rPr>
              <a:t>Ricorso</a:t>
            </a:r>
          </a:p>
        </p:txBody>
      </p:sp>
      <p:sp>
        <p:nvSpPr>
          <p:cNvPr id="66569" name="AutoShape 21">
            <a:hlinkClick r:id="rId4" action="ppaction://hlinkpres?slideindex=2&amp;slidetitle=Diapositiva 2" highlightClick="1"/>
          </p:cNvPr>
          <p:cNvSpPr>
            <a:spLocks noChangeArrowheads="1"/>
          </p:cNvSpPr>
          <p:nvPr/>
        </p:nvSpPr>
        <p:spPr bwMode="auto">
          <a:xfrm>
            <a:off x="7451725" y="5949950"/>
            <a:ext cx="1008063" cy="719138"/>
          </a:xfrm>
          <a:prstGeom prst="actionButtonHome">
            <a:avLst/>
          </a:prstGeom>
          <a:solidFill>
            <a:srgbClr val="CCFFFF"/>
          </a:solidFill>
          <a:ln w="9525">
            <a:noFill/>
            <a:miter lim="800000"/>
            <a:headEnd/>
            <a:tailEnd/>
          </a:ln>
        </p:spPr>
        <p:txBody>
          <a:bodyPr wrap="none" anchor="ctr"/>
          <a:lstStyle/>
          <a:p>
            <a:pPr algn="ctr">
              <a:lnSpc>
                <a:spcPct val="80000"/>
              </a:lnSpc>
              <a:spcBef>
                <a:spcPct val="20000"/>
              </a:spcBef>
              <a:buClr>
                <a:schemeClr val="tx2"/>
              </a:buClr>
              <a:buSzPct val="150000"/>
              <a:buFont typeface="Wingdings" pitchFamily="2" charset="2"/>
              <a:buNone/>
            </a:pPr>
            <a:endParaRPr lang="it-IT"/>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53536"/>
            <a:ext cx="8229600" cy="1143000"/>
          </a:xfrm>
        </p:spPr>
        <p:txBody>
          <a:bodyPr/>
          <a:lstStyle/>
          <a:p>
            <a:pPr marL="54864" indent="0" fontAlgn="auto">
              <a:spcAft>
                <a:spcPts val="0"/>
              </a:spcAft>
              <a:defRPr/>
            </a:pPr>
            <a:r>
              <a:rPr lang="it-IT" dirty="0" smtClean="0">
                <a:solidFill>
                  <a:schemeClr val="tx2">
                    <a:tint val="100000"/>
                    <a:shade val="90000"/>
                    <a:satMod val="250000"/>
                    <a:alpha val="100000"/>
                  </a:schemeClr>
                </a:solidFill>
              </a:rPr>
              <a:t>L’esercizio dei diritti</a:t>
            </a:r>
            <a:endParaRPr lang="it-IT" dirty="0">
              <a:solidFill>
                <a:schemeClr val="tx2">
                  <a:tint val="100000"/>
                  <a:shade val="90000"/>
                  <a:satMod val="250000"/>
                  <a:alpha val="100000"/>
                </a:schemeClr>
              </a:solidFill>
            </a:endParaRPr>
          </a:p>
        </p:txBody>
      </p:sp>
      <p:sp>
        <p:nvSpPr>
          <p:cNvPr id="5" name="Segnaposto contenuto 2"/>
          <p:cNvSpPr txBox="1">
            <a:spLocks/>
          </p:cNvSpPr>
          <p:nvPr/>
        </p:nvSpPr>
        <p:spPr>
          <a:xfrm>
            <a:off x="539750" y="1557338"/>
            <a:ext cx="8229600" cy="4824412"/>
          </a:xfrm>
          <a:prstGeom prst="rect">
            <a:avLst/>
          </a:prstGeom>
        </p:spPr>
        <p:txBody>
          <a:bodyPr>
            <a:normAutofit fontScale="85000" lnSpcReduction="20000"/>
          </a:bodyPr>
          <a:lstStyle/>
          <a:p>
            <a:pPr marL="292100" indent="-292100" fontAlgn="auto">
              <a:spcBef>
                <a:spcPts val="0"/>
              </a:spcBef>
              <a:spcAft>
                <a:spcPts val="0"/>
              </a:spcAft>
              <a:buClr>
                <a:schemeClr val="accent1"/>
              </a:buClr>
              <a:buSzPct val="70000"/>
              <a:buFont typeface="Wingdings 2"/>
              <a:buNone/>
              <a:defRPr/>
            </a:pPr>
            <a:r>
              <a:rPr lang="it-IT" sz="3200" dirty="0">
                <a:latin typeface="+mn-lt"/>
                <a:cs typeface="+mn-cs"/>
                <a:hlinkClick r:id="rId2" action="ppaction://hlinkfile"/>
              </a:rPr>
              <a:t>Art. 19 DLgs 30/2007</a:t>
            </a:r>
            <a:endParaRPr lang="it-IT" sz="3200" dirty="0">
              <a:latin typeface="+mn-lt"/>
              <a:cs typeface="+mn-cs"/>
            </a:endParaRPr>
          </a:p>
          <a:p>
            <a:pPr marL="292100" indent="-292100" fontAlgn="auto">
              <a:spcBef>
                <a:spcPts val="0"/>
              </a:spcBef>
              <a:spcAft>
                <a:spcPts val="0"/>
              </a:spcAft>
              <a:buClr>
                <a:schemeClr val="accent1"/>
              </a:buClr>
              <a:buSzPct val="70000"/>
              <a:buFont typeface="Wingdings 2"/>
              <a:buNone/>
              <a:defRPr/>
            </a:pPr>
            <a:endParaRPr lang="it-IT" sz="3200" dirty="0">
              <a:latin typeface="+mn-lt"/>
              <a:cs typeface="+mn-cs"/>
            </a:endParaRPr>
          </a:p>
          <a:p>
            <a:pPr marL="292100" indent="-292100" fontAlgn="auto">
              <a:spcBef>
                <a:spcPts val="0"/>
              </a:spcBef>
              <a:spcAft>
                <a:spcPts val="0"/>
              </a:spcAft>
              <a:buClr>
                <a:schemeClr val="accent1"/>
              </a:buClr>
              <a:buSzPct val="70000"/>
              <a:buFont typeface="Wingdings 2"/>
              <a:buNone/>
              <a:defRPr/>
            </a:pPr>
            <a:r>
              <a:rPr lang="it-IT" sz="3200" dirty="0">
                <a:latin typeface="+mn-lt"/>
                <a:cs typeface="+mn-cs"/>
              </a:rPr>
              <a:t>I cittadini dell’Unione ed i loro familiari godono di pari trattamento rispetto ai cittadini italiani.  </a:t>
            </a:r>
          </a:p>
          <a:p>
            <a:pPr marL="292100" indent="-292100" fontAlgn="auto">
              <a:spcBef>
                <a:spcPts val="0"/>
              </a:spcBef>
              <a:spcAft>
                <a:spcPts val="0"/>
              </a:spcAft>
              <a:buClr>
                <a:schemeClr val="accent1"/>
              </a:buClr>
              <a:buSzPct val="70000"/>
              <a:buFont typeface="Wingdings 2"/>
              <a:buNone/>
              <a:defRPr/>
            </a:pPr>
            <a:endParaRPr lang="it-IT" sz="1600" dirty="0">
              <a:latin typeface="+mn-lt"/>
              <a:cs typeface="+mn-cs"/>
            </a:endParaRPr>
          </a:p>
          <a:p>
            <a:pPr marL="292100" indent="-292100" fontAlgn="auto">
              <a:spcBef>
                <a:spcPts val="0"/>
              </a:spcBef>
              <a:spcAft>
                <a:spcPts val="0"/>
              </a:spcAft>
              <a:buClr>
                <a:schemeClr val="accent1"/>
              </a:buClr>
              <a:buSzPct val="70000"/>
              <a:buFont typeface="Wingdings 2"/>
              <a:buNone/>
              <a:defRPr/>
            </a:pPr>
            <a:r>
              <a:rPr lang="it-IT" sz="3200" dirty="0">
                <a:latin typeface="+mn-lt"/>
                <a:cs typeface="+mn-cs"/>
              </a:rPr>
              <a:t>Non hanno diritto alle prestazioni di assistenza sociale durante i primi tre mesi di soggiorno  salvo che …</a:t>
            </a:r>
          </a:p>
          <a:p>
            <a:pPr marL="292100" indent="-292100" fontAlgn="auto">
              <a:spcBef>
                <a:spcPts val="0"/>
              </a:spcBef>
              <a:spcAft>
                <a:spcPts val="0"/>
              </a:spcAft>
              <a:buClr>
                <a:schemeClr val="accent1"/>
              </a:buClr>
              <a:buSzPct val="70000"/>
              <a:buFont typeface="Wingdings 2"/>
              <a:buNone/>
              <a:defRPr/>
            </a:pPr>
            <a:endParaRPr lang="it-IT" sz="1600" dirty="0">
              <a:latin typeface="+mn-lt"/>
              <a:cs typeface="+mn-cs"/>
            </a:endParaRPr>
          </a:p>
          <a:p>
            <a:pPr marL="292100" indent="-292100" fontAlgn="auto">
              <a:spcBef>
                <a:spcPts val="0"/>
              </a:spcBef>
              <a:spcAft>
                <a:spcPts val="0"/>
              </a:spcAft>
              <a:buClr>
                <a:schemeClr val="accent1"/>
              </a:buClr>
              <a:buSzPct val="70000"/>
              <a:buFont typeface="Wingdings 2"/>
              <a:buNone/>
              <a:defRPr/>
            </a:pPr>
            <a:r>
              <a:rPr lang="it-IT" sz="3200" dirty="0">
                <a:latin typeface="+mn-lt"/>
                <a:cs typeface="+mn-cs"/>
              </a:rPr>
              <a:t>La qualità di titolare di diritto di soggiorno e di diritto di soggiorno permanente può essere attestata con qualsiasi mezzo, fermo restando che il possesso del relativo documento non costituisce condizione necessaria per l’esercizio di un diritto</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253536"/>
            <a:ext cx="8229600" cy="1143000"/>
          </a:xfrm>
        </p:spPr>
        <p:txBody>
          <a:bodyPr>
            <a:normAutofit fontScale="90000"/>
          </a:bodyPr>
          <a:lstStyle/>
          <a:p>
            <a:pPr marL="54864" indent="0" fontAlgn="auto">
              <a:spcAft>
                <a:spcPts val="0"/>
              </a:spcAft>
              <a:defRPr/>
            </a:pPr>
            <a:r>
              <a:rPr lang="it-IT" dirty="0">
                <a:solidFill>
                  <a:schemeClr val="tx2">
                    <a:tint val="100000"/>
                    <a:shade val="90000"/>
                    <a:satMod val="250000"/>
                    <a:alpha val="100000"/>
                  </a:schemeClr>
                </a:solidFill>
              </a:rPr>
              <a:t>Comunitari: </a:t>
            </a:r>
            <a:br>
              <a:rPr lang="it-IT" dirty="0">
                <a:solidFill>
                  <a:schemeClr val="tx2">
                    <a:tint val="100000"/>
                    <a:shade val="90000"/>
                    <a:satMod val="250000"/>
                    <a:alpha val="100000"/>
                  </a:schemeClr>
                </a:solidFill>
              </a:rPr>
            </a:br>
            <a:r>
              <a:rPr lang="it-IT" dirty="0">
                <a:solidFill>
                  <a:schemeClr val="tx2">
                    <a:tint val="100000"/>
                    <a:shade val="90000"/>
                    <a:satMod val="250000"/>
                    <a:alpha val="100000"/>
                  </a:schemeClr>
                </a:solidFill>
              </a:rPr>
              <a:t>soggiorno per lavoro</a:t>
            </a:r>
          </a:p>
        </p:txBody>
      </p:sp>
      <p:sp>
        <p:nvSpPr>
          <p:cNvPr id="5" name="Rectangle 3"/>
          <p:cNvSpPr txBox="1">
            <a:spLocks noChangeArrowheads="1"/>
          </p:cNvSpPr>
          <p:nvPr/>
        </p:nvSpPr>
        <p:spPr>
          <a:xfrm>
            <a:off x="539750" y="1628775"/>
            <a:ext cx="7773988" cy="4619625"/>
          </a:xfrm>
          <a:prstGeom prst="rect">
            <a:avLst/>
          </a:prstGeom>
        </p:spPr>
        <p:txBody>
          <a:bodyPr>
            <a:normAutofit/>
          </a:bodyPr>
          <a:lstStyle/>
          <a:p>
            <a:pPr marL="292100" indent="-292100" fontAlgn="auto">
              <a:lnSpc>
                <a:spcPct val="80000"/>
              </a:lnSpc>
              <a:spcBef>
                <a:spcPts val="0"/>
              </a:spcBef>
              <a:spcAft>
                <a:spcPts val="0"/>
              </a:spcAft>
              <a:buClr>
                <a:schemeClr val="accent1"/>
              </a:buClr>
              <a:buSzPct val="70000"/>
              <a:buFont typeface="Wingdings" pitchFamily="2" charset="2"/>
              <a:buNone/>
              <a:defRPr/>
            </a:pPr>
            <a:r>
              <a:rPr lang="it-IT" b="1" i="1" dirty="0">
                <a:solidFill>
                  <a:schemeClr val="tx2"/>
                </a:solidFill>
                <a:latin typeface="+mn-lt"/>
                <a:cs typeface="+mn-cs"/>
              </a:rPr>
              <a:t>Documenti necessari per l’iscrizione anagrafica:</a:t>
            </a:r>
          </a:p>
          <a:p>
            <a:pPr marL="292100" indent="-292100" fontAlgn="auto">
              <a:lnSpc>
                <a:spcPct val="80000"/>
              </a:lnSpc>
              <a:spcBef>
                <a:spcPts val="0"/>
              </a:spcBef>
              <a:spcAft>
                <a:spcPts val="0"/>
              </a:spcAft>
              <a:buClr>
                <a:schemeClr val="accent1"/>
              </a:buClr>
              <a:buSzPct val="70000"/>
              <a:buFont typeface="Wingdings" pitchFamily="2" charset="2"/>
              <a:buNone/>
              <a:defRPr/>
            </a:pPr>
            <a:endParaRPr lang="it-IT" b="1" i="1" dirty="0">
              <a:solidFill>
                <a:schemeClr val="tx2"/>
              </a:solidFill>
              <a:latin typeface="+mn-lt"/>
              <a:cs typeface="+mn-cs"/>
            </a:endParaRPr>
          </a:p>
          <a:p>
            <a:pPr marL="292100" indent="-292100" fontAlgn="auto">
              <a:lnSpc>
                <a:spcPct val="80000"/>
              </a:lnSpc>
              <a:spcBef>
                <a:spcPts val="0"/>
              </a:spcBef>
              <a:spcAft>
                <a:spcPts val="0"/>
              </a:spcAft>
              <a:buClr>
                <a:schemeClr val="tx2"/>
              </a:buClr>
              <a:buSzPct val="70000"/>
              <a:buFont typeface="Wingdings" pitchFamily="2" charset="2"/>
              <a:buChar char="q"/>
              <a:defRPr/>
            </a:pPr>
            <a:r>
              <a:rPr lang="it-IT" dirty="0">
                <a:latin typeface="+mn-lt"/>
                <a:cs typeface="+mn-cs"/>
              </a:rPr>
              <a:t>Documento di identità</a:t>
            </a:r>
          </a:p>
          <a:p>
            <a:pPr marL="292100" indent="-292100" fontAlgn="auto">
              <a:lnSpc>
                <a:spcPct val="80000"/>
              </a:lnSpc>
              <a:spcBef>
                <a:spcPts val="0"/>
              </a:spcBef>
              <a:spcAft>
                <a:spcPts val="0"/>
              </a:spcAft>
              <a:buClr>
                <a:schemeClr val="tx2"/>
              </a:buClr>
              <a:buSzPct val="70000"/>
              <a:buFont typeface="Wingdings" pitchFamily="2" charset="2"/>
              <a:buChar char="q"/>
              <a:defRPr/>
            </a:pPr>
            <a:r>
              <a:rPr lang="it-IT" dirty="0">
                <a:latin typeface="+mn-lt"/>
                <a:cs typeface="+mn-cs"/>
              </a:rPr>
              <a:t>Codice Fiscale</a:t>
            </a:r>
          </a:p>
          <a:p>
            <a:pPr marL="292100" indent="-292100" fontAlgn="auto">
              <a:lnSpc>
                <a:spcPct val="80000"/>
              </a:lnSpc>
              <a:spcBef>
                <a:spcPts val="0"/>
              </a:spcBef>
              <a:spcAft>
                <a:spcPts val="0"/>
              </a:spcAft>
              <a:buClr>
                <a:schemeClr val="tx2"/>
              </a:buClr>
              <a:buSzPct val="70000"/>
              <a:buFont typeface="Wingdings" pitchFamily="2" charset="2"/>
              <a:buChar char="q"/>
              <a:defRPr/>
            </a:pPr>
            <a:r>
              <a:rPr lang="it-IT" dirty="0">
                <a:latin typeface="+mn-lt"/>
                <a:cs typeface="+mn-cs"/>
              </a:rPr>
              <a:t>Documentazione relativa all’attività lavorativa: ultima busta paga, o bollettino INPS dei contributi versati, contratto di lavoro, dichiarazione di volontà di assunzione da parte del datore di lavoro, Nulla osta (*) ecc. per i lavoratori subordinati                                                   Iscrizione alla Camera di Commercio o attribuzione Partita IVA per lavoratori autonomi</a:t>
            </a:r>
          </a:p>
          <a:p>
            <a:pPr marL="292100" indent="-292100" fontAlgn="auto">
              <a:lnSpc>
                <a:spcPct val="80000"/>
              </a:lnSpc>
              <a:spcBef>
                <a:spcPts val="0"/>
              </a:spcBef>
              <a:spcAft>
                <a:spcPts val="0"/>
              </a:spcAft>
              <a:buClr>
                <a:schemeClr val="accent1"/>
              </a:buClr>
              <a:buSzPct val="70000"/>
              <a:buFont typeface="Wingdings" pitchFamily="2" charset="2"/>
              <a:buNone/>
              <a:defRPr/>
            </a:pPr>
            <a:endParaRPr lang="it-IT" dirty="0">
              <a:latin typeface="+mn-lt"/>
              <a:cs typeface="+mn-cs"/>
            </a:endParaRPr>
          </a:p>
          <a:p>
            <a:pPr marL="292100" indent="-292100" fontAlgn="auto">
              <a:lnSpc>
                <a:spcPct val="80000"/>
              </a:lnSpc>
              <a:spcBef>
                <a:spcPts val="0"/>
              </a:spcBef>
              <a:spcAft>
                <a:spcPts val="0"/>
              </a:spcAft>
              <a:buClr>
                <a:schemeClr val="accent1"/>
              </a:buClr>
              <a:buSzPct val="70000"/>
              <a:buFont typeface="Wingdings" pitchFamily="2" charset="2"/>
              <a:buNone/>
              <a:defRPr/>
            </a:pPr>
            <a:r>
              <a:rPr lang="it-IT" dirty="0">
                <a:latin typeface="+mn-lt"/>
                <a:cs typeface="+mn-cs"/>
              </a:rPr>
              <a:t>Per l’iscrizione del familiare comunitario a carico:</a:t>
            </a:r>
          </a:p>
          <a:p>
            <a:pPr marL="292100" indent="-292100" fontAlgn="auto">
              <a:lnSpc>
                <a:spcPct val="80000"/>
              </a:lnSpc>
              <a:spcBef>
                <a:spcPts val="0"/>
              </a:spcBef>
              <a:spcAft>
                <a:spcPts val="0"/>
              </a:spcAft>
              <a:buClr>
                <a:schemeClr val="tx2"/>
              </a:buClr>
              <a:buSzPct val="70000"/>
              <a:buFont typeface="Wingdings" pitchFamily="2" charset="2"/>
              <a:buChar char="q"/>
              <a:defRPr/>
            </a:pPr>
            <a:r>
              <a:rPr lang="it-IT" dirty="0">
                <a:latin typeface="+mn-lt"/>
                <a:cs typeface="+mn-cs"/>
              </a:rPr>
              <a:t>Documento di identità</a:t>
            </a:r>
          </a:p>
          <a:p>
            <a:pPr marL="292100" indent="-292100" fontAlgn="auto">
              <a:lnSpc>
                <a:spcPct val="80000"/>
              </a:lnSpc>
              <a:spcBef>
                <a:spcPts val="0"/>
              </a:spcBef>
              <a:spcAft>
                <a:spcPts val="0"/>
              </a:spcAft>
              <a:buClr>
                <a:schemeClr val="tx2"/>
              </a:buClr>
              <a:buSzPct val="70000"/>
              <a:buFont typeface="Wingdings" pitchFamily="2" charset="2"/>
              <a:buChar char="q"/>
              <a:defRPr/>
            </a:pPr>
            <a:r>
              <a:rPr lang="it-IT" dirty="0">
                <a:latin typeface="+mn-lt"/>
                <a:cs typeface="+mn-cs"/>
              </a:rPr>
              <a:t> documentazione attestante la qualità di familiare, dimostrabile anche con autocertificazione  </a:t>
            </a:r>
          </a:p>
          <a:p>
            <a:pPr marL="292100" indent="-292100" fontAlgn="auto">
              <a:lnSpc>
                <a:spcPct val="80000"/>
              </a:lnSpc>
              <a:spcBef>
                <a:spcPts val="0"/>
              </a:spcBef>
              <a:spcAft>
                <a:spcPts val="0"/>
              </a:spcAft>
              <a:buClr>
                <a:schemeClr val="tx2"/>
              </a:buClr>
              <a:buSzPct val="70000"/>
              <a:buFont typeface="Wingdings" pitchFamily="2" charset="2"/>
              <a:buChar char="q"/>
              <a:defRPr/>
            </a:pPr>
            <a:r>
              <a:rPr lang="it-IT" dirty="0">
                <a:latin typeface="+mn-lt"/>
                <a:cs typeface="+mn-cs"/>
              </a:rPr>
              <a:t>Dichiarazione di vivenza a carico, mediante autocertificazione (Circolare M.I. n. 19 del 2007)</a:t>
            </a:r>
            <a:endParaRPr lang="it-IT" sz="1300" dirty="0">
              <a:latin typeface="+mn-lt"/>
              <a:cs typeface="+mn-cs"/>
            </a:endParaRPr>
          </a:p>
          <a:p>
            <a:pPr marL="292100" indent="-292100" fontAlgn="auto">
              <a:lnSpc>
                <a:spcPct val="80000"/>
              </a:lnSpc>
              <a:spcBef>
                <a:spcPts val="0"/>
              </a:spcBef>
              <a:spcAft>
                <a:spcPts val="0"/>
              </a:spcAft>
              <a:buClr>
                <a:schemeClr val="accent1"/>
              </a:buClr>
              <a:buSzPct val="70000"/>
              <a:buFont typeface="Wingdings" pitchFamily="2" charset="2"/>
              <a:buNone/>
              <a:defRPr/>
            </a:pPr>
            <a:endParaRPr lang="it-IT" dirty="0">
              <a:latin typeface="+mn-lt"/>
              <a:cs typeface="+mn-cs"/>
            </a:endParaRPr>
          </a:p>
          <a:p>
            <a:pPr marL="292100" indent="-292100" fontAlgn="auto">
              <a:lnSpc>
                <a:spcPct val="80000"/>
              </a:lnSpc>
              <a:spcBef>
                <a:spcPts val="0"/>
              </a:spcBef>
              <a:spcAft>
                <a:spcPts val="0"/>
              </a:spcAft>
              <a:buClr>
                <a:schemeClr val="accent1"/>
              </a:buClr>
              <a:buSzPct val="70000"/>
              <a:buFont typeface="Wingdings" pitchFamily="2" charset="2"/>
              <a:buNone/>
              <a:defRPr/>
            </a:pPr>
            <a:endParaRPr lang="it-IT" dirty="0">
              <a:latin typeface="+mn-lt"/>
              <a:cs typeface="+mn-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57200" y="253536"/>
            <a:ext cx="8229600" cy="1143000"/>
          </a:xfrm>
        </p:spPr>
        <p:txBody>
          <a:bodyPr>
            <a:normAutofit fontScale="90000"/>
          </a:bodyPr>
          <a:lstStyle/>
          <a:p>
            <a:pPr marL="54864" indent="0" fontAlgn="auto">
              <a:spcAft>
                <a:spcPts val="0"/>
              </a:spcAft>
              <a:defRPr/>
            </a:pPr>
            <a:r>
              <a:rPr lang="it-IT" dirty="0">
                <a:solidFill>
                  <a:schemeClr val="tx2">
                    <a:tint val="100000"/>
                    <a:shade val="90000"/>
                    <a:satMod val="250000"/>
                    <a:alpha val="100000"/>
                  </a:schemeClr>
                </a:solidFill>
              </a:rPr>
              <a:t>Comunitari:</a:t>
            </a:r>
            <a:br>
              <a:rPr lang="it-IT" dirty="0">
                <a:solidFill>
                  <a:schemeClr val="tx2">
                    <a:tint val="100000"/>
                    <a:shade val="90000"/>
                    <a:satMod val="250000"/>
                    <a:alpha val="100000"/>
                  </a:schemeClr>
                </a:solidFill>
              </a:rPr>
            </a:br>
            <a:r>
              <a:rPr lang="it-IT" dirty="0">
                <a:solidFill>
                  <a:schemeClr val="tx2">
                    <a:tint val="100000"/>
                    <a:shade val="90000"/>
                    <a:satMod val="250000"/>
                    <a:alpha val="100000"/>
                  </a:schemeClr>
                </a:solidFill>
              </a:rPr>
              <a:t>soggiorno per studio</a:t>
            </a:r>
          </a:p>
        </p:txBody>
      </p:sp>
      <p:sp>
        <p:nvSpPr>
          <p:cNvPr id="5" name="Rectangle 4"/>
          <p:cNvSpPr txBox="1">
            <a:spLocks noChangeArrowheads="1"/>
          </p:cNvSpPr>
          <p:nvPr/>
        </p:nvSpPr>
        <p:spPr>
          <a:xfrm>
            <a:off x="395288" y="1628775"/>
            <a:ext cx="8229600" cy="4525963"/>
          </a:xfrm>
          <a:prstGeom prst="rect">
            <a:avLst/>
          </a:prstGeom>
          <a:noFill/>
          <a:ln/>
        </p:spPr>
        <p:txBody>
          <a:bodyPr>
            <a:normAutofit/>
          </a:bodyPr>
          <a:lstStyle/>
          <a:p>
            <a:pPr marL="292100" indent="-292100" fontAlgn="auto">
              <a:lnSpc>
                <a:spcPct val="80000"/>
              </a:lnSpc>
              <a:spcBef>
                <a:spcPts val="0"/>
              </a:spcBef>
              <a:spcAft>
                <a:spcPts val="0"/>
              </a:spcAft>
              <a:buClr>
                <a:schemeClr val="accent1"/>
              </a:buClr>
              <a:buSzPct val="70000"/>
              <a:buFont typeface="Wingdings" pitchFamily="2" charset="2"/>
              <a:buNone/>
              <a:defRPr/>
            </a:pPr>
            <a:r>
              <a:rPr lang="it-IT" sz="2200" b="1" i="1" dirty="0">
                <a:latin typeface="+mn-lt"/>
                <a:cs typeface="+mn-cs"/>
              </a:rPr>
              <a:t>Documenti necessari per l’iscrizione anagrafica:</a:t>
            </a:r>
          </a:p>
          <a:p>
            <a:pPr marL="292100" indent="-292100" fontAlgn="auto">
              <a:lnSpc>
                <a:spcPct val="80000"/>
              </a:lnSpc>
              <a:spcBef>
                <a:spcPts val="0"/>
              </a:spcBef>
              <a:spcAft>
                <a:spcPts val="0"/>
              </a:spcAft>
              <a:buClr>
                <a:schemeClr val="accent1"/>
              </a:buClr>
              <a:buSzPct val="70000"/>
              <a:buFont typeface="Wingdings 2"/>
              <a:buChar char=""/>
              <a:defRPr/>
            </a:pPr>
            <a:endParaRPr lang="it-IT" sz="2200" b="1" i="1" dirty="0">
              <a:latin typeface="+mn-lt"/>
              <a:cs typeface="+mn-cs"/>
            </a:endParaRPr>
          </a:p>
          <a:p>
            <a:pPr marL="292100" indent="-292100" fontAlgn="auto">
              <a:lnSpc>
                <a:spcPct val="80000"/>
              </a:lnSpc>
              <a:spcBef>
                <a:spcPts val="0"/>
              </a:spcBef>
              <a:spcAft>
                <a:spcPts val="0"/>
              </a:spcAft>
              <a:buClr>
                <a:schemeClr val="tx2"/>
              </a:buClr>
              <a:buSzPct val="70000"/>
              <a:buFont typeface="Wingdings" pitchFamily="2" charset="2"/>
              <a:buChar char="q"/>
              <a:defRPr/>
            </a:pPr>
            <a:r>
              <a:rPr lang="it-IT" sz="2200" dirty="0">
                <a:latin typeface="+mn-lt"/>
                <a:cs typeface="+mn-cs"/>
              </a:rPr>
              <a:t>Documento di identità</a:t>
            </a:r>
          </a:p>
          <a:p>
            <a:pPr marL="292100" indent="-292100" fontAlgn="auto">
              <a:lnSpc>
                <a:spcPct val="80000"/>
              </a:lnSpc>
              <a:spcBef>
                <a:spcPts val="0"/>
              </a:spcBef>
              <a:spcAft>
                <a:spcPts val="0"/>
              </a:spcAft>
              <a:buClr>
                <a:schemeClr val="tx2"/>
              </a:buClr>
              <a:buSzPct val="70000"/>
              <a:buFont typeface="Wingdings" pitchFamily="2" charset="2"/>
              <a:buChar char="q"/>
              <a:defRPr/>
            </a:pPr>
            <a:r>
              <a:rPr lang="it-IT" sz="2200" dirty="0">
                <a:latin typeface="+mn-lt"/>
                <a:cs typeface="+mn-cs"/>
              </a:rPr>
              <a:t>Codice Fiscale</a:t>
            </a:r>
          </a:p>
          <a:p>
            <a:pPr marL="292100" indent="-292100" fontAlgn="auto">
              <a:lnSpc>
                <a:spcPct val="80000"/>
              </a:lnSpc>
              <a:spcBef>
                <a:spcPts val="0"/>
              </a:spcBef>
              <a:spcAft>
                <a:spcPts val="0"/>
              </a:spcAft>
              <a:buClr>
                <a:schemeClr val="tx2"/>
              </a:buClr>
              <a:buSzPct val="70000"/>
              <a:buFont typeface="Wingdings" pitchFamily="2" charset="2"/>
              <a:buChar char="q"/>
              <a:defRPr/>
            </a:pPr>
            <a:r>
              <a:rPr lang="it-IT" sz="2200" dirty="0">
                <a:latin typeface="+mn-lt"/>
                <a:cs typeface="+mn-cs"/>
              </a:rPr>
              <a:t>Documentazione attestante l’iscrizione presso un istituto pubblico o privato riconosciuto ad un corso di studi o formazione professionale</a:t>
            </a:r>
          </a:p>
          <a:p>
            <a:pPr marL="292100" indent="-292100" fontAlgn="auto">
              <a:lnSpc>
                <a:spcPct val="80000"/>
              </a:lnSpc>
              <a:spcBef>
                <a:spcPts val="0"/>
              </a:spcBef>
              <a:spcAft>
                <a:spcPts val="0"/>
              </a:spcAft>
              <a:buClr>
                <a:schemeClr val="tx2"/>
              </a:buClr>
              <a:buSzPct val="70000"/>
              <a:buFont typeface="Wingdings" pitchFamily="2" charset="2"/>
              <a:buChar char="q"/>
              <a:defRPr/>
            </a:pPr>
            <a:r>
              <a:rPr lang="it-IT" sz="2200" dirty="0">
                <a:latin typeface="+mn-lt"/>
                <a:cs typeface="+mn-cs"/>
              </a:rPr>
              <a:t>Polizza assicurativa per la copertura delle spese sanitarie</a:t>
            </a:r>
          </a:p>
          <a:p>
            <a:pPr marL="292100" indent="-292100" fontAlgn="auto">
              <a:lnSpc>
                <a:spcPct val="80000"/>
              </a:lnSpc>
              <a:spcBef>
                <a:spcPts val="0"/>
              </a:spcBef>
              <a:spcAft>
                <a:spcPts val="0"/>
              </a:spcAft>
              <a:buClr>
                <a:schemeClr val="tx2"/>
              </a:buClr>
              <a:buSzPct val="70000"/>
              <a:buFont typeface="Wingdings" pitchFamily="2" charset="2"/>
              <a:buChar char="q"/>
              <a:defRPr/>
            </a:pPr>
            <a:r>
              <a:rPr lang="it-IT" sz="2200" dirty="0">
                <a:latin typeface="+mn-lt"/>
                <a:cs typeface="+mn-cs"/>
              </a:rPr>
              <a:t>Documentazione attestante la disponibilità di risorse economiche sufficienti  (secondo i criteri dell’art. 29, c. 3b del T.U.).  Tale disponibilità può essere autocertificata (Circ. M.I. 19/2007)</a:t>
            </a:r>
          </a:p>
          <a:p>
            <a:pPr marL="292100" indent="-292100" fontAlgn="auto">
              <a:lnSpc>
                <a:spcPct val="80000"/>
              </a:lnSpc>
              <a:spcBef>
                <a:spcPts val="0"/>
              </a:spcBef>
              <a:spcAft>
                <a:spcPts val="0"/>
              </a:spcAft>
              <a:buClr>
                <a:schemeClr val="accent1"/>
              </a:buClr>
              <a:buSzPct val="70000"/>
              <a:buFont typeface="Wingdings 2"/>
              <a:buChar char=""/>
              <a:defRPr/>
            </a:pPr>
            <a:endParaRPr lang="it-IT" sz="2200" dirty="0">
              <a:latin typeface="+mn-lt"/>
              <a:cs typeface="+mn-cs"/>
            </a:endParaRPr>
          </a:p>
          <a:p>
            <a:pPr marL="292100" indent="-292100" fontAlgn="auto">
              <a:lnSpc>
                <a:spcPct val="80000"/>
              </a:lnSpc>
              <a:spcBef>
                <a:spcPts val="0"/>
              </a:spcBef>
              <a:spcAft>
                <a:spcPts val="0"/>
              </a:spcAft>
              <a:buClr>
                <a:schemeClr val="accent1"/>
              </a:buClr>
              <a:buSzPct val="70000"/>
              <a:buFont typeface="Wingdings" pitchFamily="2" charset="2"/>
              <a:buNone/>
              <a:defRPr/>
            </a:pPr>
            <a:endParaRPr lang="it-IT" sz="2200" dirty="0">
              <a:latin typeface="+mn-lt"/>
              <a:cs typeface="+mn-cs"/>
            </a:endParaRPr>
          </a:p>
          <a:p>
            <a:pPr marL="292100" indent="-292100" fontAlgn="auto">
              <a:lnSpc>
                <a:spcPct val="80000"/>
              </a:lnSpc>
              <a:spcBef>
                <a:spcPts val="0"/>
              </a:spcBef>
              <a:spcAft>
                <a:spcPts val="0"/>
              </a:spcAft>
              <a:buClr>
                <a:schemeClr val="accent1"/>
              </a:buClr>
              <a:buSzPct val="70000"/>
              <a:buFont typeface="Wingdings 2"/>
              <a:buChar char=""/>
              <a:defRPr/>
            </a:pPr>
            <a:endParaRPr lang="it-IT" sz="2200" dirty="0">
              <a:latin typeface="+mn-lt"/>
              <a:cs typeface="+mn-cs"/>
            </a:endParaRPr>
          </a:p>
          <a:p>
            <a:pPr marL="292100" indent="-292100" fontAlgn="auto">
              <a:lnSpc>
                <a:spcPct val="80000"/>
              </a:lnSpc>
              <a:spcBef>
                <a:spcPts val="0"/>
              </a:spcBef>
              <a:spcAft>
                <a:spcPts val="0"/>
              </a:spcAft>
              <a:buClr>
                <a:schemeClr val="accent1"/>
              </a:buClr>
              <a:buSzPct val="70000"/>
              <a:buFont typeface="Wingdings 2"/>
              <a:buChar char=""/>
              <a:defRPr/>
            </a:pPr>
            <a:endParaRPr lang="it-IT" sz="2200" dirty="0">
              <a:latin typeface="+mn-lt"/>
              <a:cs typeface="+mn-cs"/>
            </a:endParaRPr>
          </a:p>
          <a:p>
            <a:pPr marL="292100" indent="-292100" fontAlgn="auto">
              <a:lnSpc>
                <a:spcPct val="80000"/>
              </a:lnSpc>
              <a:spcBef>
                <a:spcPts val="0"/>
              </a:spcBef>
              <a:spcAft>
                <a:spcPts val="0"/>
              </a:spcAft>
              <a:buClr>
                <a:schemeClr val="accent1"/>
              </a:buClr>
              <a:buSzPct val="70000"/>
              <a:buFont typeface="Wingdings" pitchFamily="2" charset="2"/>
              <a:buNone/>
              <a:defRPr/>
            </a:pPr>
            <a:endParaRPr lang="it-IT" sz="2200" dirty="0">
              <a:latin typeface="+mn-lt"/>
              <a:cs typeface="+mn-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53536"/>
            <a:ext cx="8229600" cy="1143000"/>
          </a:xfrm>
        </p:spPr>
        <p:txBody>
          <a:bodyPr>
            <a:normAutofit fontScale="90000"/>
          </a:bodyPr>
          <a:lstStyle/>
          <a:p>
            <a:pPr marL="54864" indent="0" fontAlgn="auto">
              <a:spcAft>
                <a:spcPts val="0"/>
              </a:spcAft>
              <a:defRPr/>
            </a:pPr>
            <a:r>
              <a:rPr lang="it-IT" dirty="0">
                <a:solidFill>
                  <a:schemeClr val="tx2">
                    <a:tint val="100000"/>
                    <a:shade val="90000"/>
                    <a:satMod val="250000"/>
                    <a:alpha val="100000"/>
                  </a:schemeClr>
                </a:solidFill>
              </a:rPr>
              <a:t>Comunitari:</a:t>
            </a:r>
            <a:br>
              <a:rPr lang="it-IT" dirty="0">
                <a:solidFill>
                  <a:schemeClr val="tx2">
                    <a:tint val="100000"/>
                    <a:shade val="90000"/>
                    <a:satMod val="250000"/>
                    <a:alpha val="100000"/>
                  </a:schemeClr>
                </a:solidFill>
              </a:rPr>
            </a:br>
            <a:r>
              <a:rPr lang="it-IT" dirty="0">
                <a:solidFill>
                  <a:schemeClr val="tx2">
                    <a:tint val="100000"/>
                    <a:shade val="90000"/>
                    <a:satMod val="250000"/>
                    <a:alpha val="100000"/>
                  </a:schemeClr>
                </a:solidFill>
              </a:rPr>
              <a:t>soggiorno “inattivi”</a:t>
            </a:r>
          </a:p>
        </p:txBody>
      </p:sp>
      <p:sp>
        <p:nvSpPr>
          <p:cNvPr id="73730" name="AutoShape 5">
            <a:hlinkClick r:id="rId3" action="ppaction://hlinksldjump" highlightClick="1"/>
          </p:cNvPr>
          <p:cNvSpPr>
            <a:spLocks noChangeArrowheads="1"/>
          </p:cNvSpPr>
          <p:nvPr/>
        </p:nvSpPr>
        <p:spPr bwMode="auto">
          <a:xfrm rot="-5400000">
            <a:off x="7740650" y="5805488"/>
            <a:ext cx="828675" cy="828675"/>
          </a:xfrm>
          <a:prstGeom prst="actionButtonReturn">
            <a:avLst/>
          </a:prstGeom>
          <a:solidFill>
            <a:srgbClr val="CCFFFF"/>
          </a:solidFill>
          <a:ln w="9525">
            <a:noFill/>
            <a:miter lim="800000"/>
            <a:headEnd/>
            <a:tailEnd/>
          </a:ln>
        </p:spPr>
        <p:txBody>
          <a:bodyPr wrap="none" anchor="ctr"/>
          <a:lstStyle/>
          <a:p>
            <a:pPr algn="ctr">
              <a:lnSpc>
                <a:spcPct val="80000"/>
              </a:lnSpc>
              <a:spcBef>
                <a:spcPct val="20000"/>
              </a:spcBef>
              <a:buClr>
                <a:schemeClr val="tx2"/>
              </a:buClr>
              <a:buSzPct val="150000"/>
              <a:buFont typeface="Wingdings" pitchFamily="2" charset="2"/>
              <a:buNone/>
            </a:pPr>
            <a:endParaRPr lang="it-IT"/>
          </a:p>
        </p:txBody>
      </p:sp>
      <p:sp>
        <p:nvSpPr>
          <p:cNvPr id="7" name="Rectangle 4"/>
          <p:cNvSpPr txBox="1">
            <a:spLocks noChangeArrowheads="1"/>
          </p:cNvSpPr>
          <p:nvPr/>
        </p:nvSpPr>
        <p:spPr>
          <a:xfrm>
            <a:off x="468313" y="1700213"/>
            <a:ext cx="8229600" cy="4527550"/>
          </a:xfrm>
          <a:prstGeom prst="rect">
            <a:avLst/>
          </a:prstGeom>
          <a:noFill/>
          <a:ln/>
        </p:spPr>
        <p:txBody>
          <a:bodyPr>
            <a:normAutofit/>
          </a:bodyPr>
          <a:lstStyle/>
          <a:p>
            <a:pPr marL="292100" indent="-292100" fontAlgn="auto">
              <a:lnSpc>
                <a:spcPct val="80000"/>
              </a:lnSpc>
              <a:spcBef>
                <a:spcPts val="0"/>
              </a:spcBef>
              <a:spcAft>
                <a:spcPts val="0"/>
              </a:spcAft>
              <a:buClr>
                <a:schemeClr val="accent1"/>
              </a:buClr>
              <a:buSzPct val="70000"/>
              <a:buFont typeface="Wingdings" pitchFamily="2" charset="2"/>
              <a:buNone/>
              <a:defRPr/>
            </a:pPr>
            <a:r>
              <a:rPr lang="it-IT" b="1" i="1" dirty="0">
                <a:solidFill>
                  <a:schemeClr val="tx2"/>
                </a:solidFill>
                <a:latin typeface="+mn-lt"/>
                <a:cs typeface="+mn-cs"/>
              </a:rPr>
              <a:t>Documenti necessari per l’iscrizione anagrafica:</a:t>
            </a:r>
          </a:p>
          <a:p>
            <a:pPr marL="292100" indent="-292100" fontAlgn="auto">
              <a:lnSpc>
                <a:spcPct val="80000"/>
              </a:lnSpc>
              <a:spcBef>
                <a:spcPts val="0"/>
              </a:spcBef>
              <a:spcAft>
                <a:spcPts val="0"/>
              </a:spcAft>
              <a:buClr>
                <a:schemeClr val="accent1"/>
              </a:buClr>
              <a:buSzPct val="70000"/>
              <a:buFont typeface="Wingdings 2"/>
              <a:buChar char=""/>
              <a:defRPr/>
            </a:pPr>
            <a:endParaRPr lang="it-IT" b="1" i="1" dirty="0">
              <a:solidFill>
                <a:schemeClr val="tx2"/>
              </a:solidFill>
              <a:latin typeface="+mn-lt"/>
              <a:cs typeface="+mn-cs"/>
            </a:endParaRPr>
          </a:p>
          <a:p>
            <a:pPr marL="292100" indent="-292100" fontAlgn="auto">
              <a:lnSpc>
                <a:spcPct val="80000"/>
              </a:lnSpc>
              <a:spcBef>
                <a:spcPts val="0"/>
              </a:spcBef>
              <a:spcAft>
                <a:spcPts val="0"/>
              </a:spcAft>
              <a:buClr>
                <a:schemeClr val="tx2"/>
              </a:buClr>
              <a:buSzPct val="70000"/>
              <a:buFont typeface="Wingdings" pitchFamily="2" charset="2"/>
              <a:buChar char="q"/>
              <a:defRPr/>
            </a:pPr>
            <a:r>
              <a:rPr lang="it-IT" dirty="0">
                <a:latin typeface="+mn-lt"/>
                <a:cs typeface="+mn-cs"/>
              </a:rPr>
              <a:t>Documento di identità</a:t>
            </a:r>
          </a:p>
          <a:p>
            <a:pPr marL="292100" indent="-292100" fontAlgn="auto">
              <a:lnSpc>
                <a:spcPct val="80000"/>
              </a:lnSpc>
              <a:spcBef>
                <a:spcPts val="0"/>
              </a:spcBef>
              <a:spcAft>
                <a:spcPts val="0"/>
              </a:spcAft>
              <a:buClr>
                <a:schemeClr val="tx2"/>
              </a:buClr>
              <a:buSzPct val="70000"/>
              <a:buFont typeface="Wingdings" pitchFamily="2" charset="2"/>
              <a:buChar char="q"/>
              <a:defRPr/>
            </a:pPr>
            <a:r>
              <a:rPr lang="it-IT" dirty="0">
                <a:latin typeface="+mn-lt"/>
                <a:cs typeface="+mn-cs"/>
              </a:rPr>
              <a:t>Codice Fiscale</a:t>
            </a:r>
          </a:p>
          <a:p>
            <a:pPr marL="292100" indent="-292100" fontAlgn="auto">
              <a:lnSpc>
                <a:spcPct val="80000"/>
              </a:lnSpc>
              <a:spcBef>
                <a:spcPts val="0"/>
              </a:spcBef>
              <a:spcAft>
                <a:spcPts val="0"/>
              </a:spcAft>
              <a:buClr>
                <a:schemeClr val="tx2"/>
              </a:buClr>
              <a:buSzPct val="70000"/>
              <a:buFont typeface="Wingdings" pitchFamily="2" charset="2"/>
              <a:buChar char="q"/>
              <a:defRPr/>
            </a:pPr>
            <a:r>
              <a:rPr lang="it-IT" dirty="0">
                <a:latin typeface="+mn-lt"/>
                <a:cs typeface="+mn-cs"/>
              </a:rPr>
              <a:t>Polizza assicurativa per la copertura delle spese sanitarie</a:t>
            </a:r>
          </a:p>
          <a:p>
            <a:pPr marL="292100" indent="-292100" fontAlgn="auto">
              <a:lnSpc>
                <a:spcPct val="80000"/>
              </a:lnSpc>
              <a:spcBef>
                <a:spcPts val="0"/>
              </a:spcBef>
              <a:spcAft>
                <a:spcPts val="0"/>
              </a:spcAft>
              <a:buClr>
                <a:schemeClr val="tx2"/>
              </a:buClr>
              <a:buSzPct val="70000"/>
              <a:buFont typeface="Wingdings" pitchFamily="2" charset="2"/>
              <a:buChar char="q"/>
              <a:defRPr/>
            </a:pPr>
            <a:r>
              <a:rPr lang="it-IT" dirty="0">
                <a:latin typeface="+mn-lt"/>
                <a:cs typeface="+mn-cs"/>
              </a:rPr>
              <a:t>Documentazione attestante la disponibilità di risorse economiche sufficienti  (secondo i criteri dell’art. 29, c. 3b del T.U.).  Tale disponibilità può essere autocertificata (Circ. M.I. 19/2007)</a:t>
            </a:r>
          </a:p>
          <a:p>
            <a:pPr marL="292100" indent="-292100" fontAlgn="auto">
              <a:lnSpc>
                <a:spcPct val="80000"/>
              </a:lnSpc>
              <a:spcBef>
                <a:spcPts val="0"/>
              </a:spcBef>
              <a:spcAft>
                <a:spcPts val="0"/>
              </a:spcAft>
              <a:buClr>
                <a:schemeClr val="accent1"/>
              </a:buClr>
              <a:buSzPct val="70000"/>
              <a:buFont typeface="Wingdings 2"/>
              <a:buChar char=""/>
              <a:defRPr/>
            </a:pPr>
            <a:endParaRPr lang="it-IT" dirty="0">
              <a:latin typeface="+mn-lt"/>
              <a:cs typeface="+mn-cs"/>
            </a:endParaRPr>
          </a:p>
          <a:p>
            <a:pPr marL="292100" indent="-292100" fontAlgn="auto">
              <a:lnSpc>
                <a:spcPct val="80000"/>
              </a:lnSpc>
              <a:spcBef>
                <a:spcPts val="0"/>
              </a:spcBef>
              <a:spcAft>
                <a:spcPts val="0"/>
              </a:spcAft>
              <a:buClr>
                <a:schemeClr val="accent1"/>
              </a:buClr>
              <a:buSzPct val="70000"/>
              <a:buFont typeface="Wingdings" pitchFamily="2" charset="2"/>
              <a:buNone/>
              <a:defRPr/>
            </a:pPr>
            <a:r>
              <a:rPr lang="it-IT" dirty="0">
                <a:latin typeface="+mn-lt"/>
                <a:cs typeface="+mn-cs"/>
              </a:rPr>
              <a:t>Per l’iscrizione del familiare comunitario a carico:</a:t>
            </a:r>
          </a:p>
          <a:p>
            <a:pPr marL="292100" indent="-292100" fontAlgn="auto">
              <a:lnSpc>
                <a:spcPct val="80000"/>
              </a:lnSpc>
              <a:spcBef>
                <a:spcPts val="0"/>
              </a:spcBef>
              <a:spcAft>
                <a:spcPts val="0"/>
              </a:spcAft>
              <a:buClr>
                <a:schemeClr val="tx2"/>
              </a:buClr>
              <a:buSzPct val="70000"/>
              <a:buFont typeface="Wingdings" pitchFamily="2" charset="2"/>
              <a:buChar char="q"/>
              <a:defRPr/>
            </a:pPr>
            <a:r>
              <a:rPr lang="it-IT" dirty="0">
                <a:latin typeface="+mn-lt"/>
                <a:cs typeface="+mn-cs"/>
              </a:rPr>
              <a:t>Documento di identità</a:t>
            </a:r>
          </a:p>
          <a:p>
            <a:pPr marL="292100" indent="-292100" fontAlgn="auto">
              <a:lnSpc>
                <a:spcPct val="80000"/>
              </a:lnSpc>
              <a:spcBef>
                <a:spcPts val="0"/>
              </a:spcBef>
              <a:spcAft>
                <a:spcPts val="0"/>
              </a:spcAft>
              <a:buClr>
                <a:schemeClr val="tx2"/>
              </a:buClr>
              <a:buSzPct val="70000"/>
              <a:buFont typeface="Wingdings" pitchFamily="2" charset="2"/>
              <a:buChar char="q"/>
              <a:defRPr/>
            </a:pPr>
            <a:r>
              <a:rPr lang="it-IT" dirty="0">
                <a:latin typeface="+mn-lt"/>
                <a:cs typeface="+mn-cs"/>
              </a:rPr>
              <a:t> documentazione attestante la qualità di familiare, dimostrabile anche con autocertificazione  </a:t>
            </a:r>
          </a:p>
          <a:p>
            <a:pPr marL="292100" indent="-292100" fontAlgn="auto">
              <a:lnSpc>
                <a:spcPct val="80000"/>
              </a:lnSpc>
              <a:spcBef>
                <a:spcPts val="0"/>
              </a:spcBef>
              <a:spcAft>
                <a:spcPts val="0"/>
              </a:spcAft>
              <a:buClr>
                <a:schemeClr val="tx2"/>
              </a:buClr>
              <a:buSzPct val="70000"/>
              <a:buFont typeface="Wingdings" pitchFamily="2" charset="2"/>
              <a:buChar char="q"/>
              <a:defRPr/>
            </a:pPr>
            <a:r>
              <a:rPr lang="it-IT" dirty="0">
                <a:latin typeface="+mn-lt"/>
                <a:cs typeface="+mn-cs"/>
              </a:rPr>
              <a:t>Dichiarazione di vivenza a carico, mediante autocertificazione (Circolare M.I. n. 19 del 2007)</a:t>
            </a:r>
            <a:endParaRPr lang="it-IT" sz="1300" dirty="0">
              <a:latin typeface="+mn-lt"/>
              <a:cs typeface="+mn-cs"/>
            </a:endParaRPr>
          </a:p>
          <a:p>
            <a:pPr marL="292100" indent="-292100" fontAlgn="auto">
              <a:lnSpc>
                <a:spcPct val="80000"/>
              </a:lnSpc>
              <a:spcBef>
                <a:spcPts val="0"/>
              </a:spcBef>
              <a:spcAft>
                <a:spcPts val="0"/>
              </a:spcAft>
              <a:buClr>
                <a:schemeClr val="accent1"/>
              </a:buClr>
              <a:buSzPct val="70000"/>
              <a:buFont typeface="Wingdings" pitchFamily="2" charset="2"/>
              <a:buNone/>
              <a:defRPr/>
            </a:pPr>
            <a:endParaRPr lang="it-IT" dirty="0">
              <a:latin typeface="+mn-lt"/>
              <a:cs typeface="+mn-cs"/>
            </a:endParaRPr>
          </a:p>
          <a:p>
            <a:pPr marL="292100" indent="-292100" fontAlgn="auto">
              <a:lnSpc>
                <a:spcPct val="80000"/>
              </a:lnSpc>
              <a:spcBef>
                <a:spcPts val="0"/>
              </a:spcBef>
              <a:spcAft>
                <a:spcPts val="0"/>
              </a:spcAft>
              <a:buClr>
                <a:schemeClr val="accent1"/>
              </a:buClr>
              <a:buSzPct val="70000"/>
              <a:buFont typeface="Wingdings 2"/>
              <a:buChar char=""/>
              <a:defRPr/>
            </a:pPr>
            <a:endParaRPr lang="it-IT" dirty="0">
              <a:latin typeface="+mn-lt"/>
              <a:cs typeface="+mn-cs"/>
            </a:endParaRPr>
          </a:p>
          <a:p>
            <a:pPr marL="292100" indent="-292100" fontAlgn="auto">
              <a:lnSpc>
                <a:spcPct val="80000"/>
              </a:lnSpc>
              <a:spcBef>
                <a:spcPts val="0"/>
              </a:spcBef>
              <a:spcAft>
                <a:spcPts val="0"/>
              </a:spcAft>
              <a:buClr>
                <a:schemeClr val="accent1"/>
              </a:buClr>
              <a:buSzPct val="70000"/>
              <a:buFont typeface="Wingdings 2"/>
              <a:buChar char=""/>
              <a:defRPr/>
            </a:pPr>
            <a:endParaRPr lang="it-IT" dirty="0">
              <a:latin typeface="+mn-lt"/>
              <a:cs typeface="+mn-cs"/>
            </a:endParaRPr>
          </a:p>
          <a:p>
            <a:pPr marL="292100" indent="-292100" fontAlgn="auto">
              <a:lnSpc>
                <a:spcPct val="80000"/>
              </a:lnSpc>
              <a:spcBef>
                <a:spcPts val="0"/>
              </a:spcBef>
              <a:spcAft>
                <a:spcPts val="0"/>
              </a:spcAft>
              <a:buClr>
                <a:schemeClr val="accent1"/>
              </a:buClr>
              <a:buSzPct val="70000"/>
              <a:buFont typeface="Wingdings" pitchFamily="2" charset="2"/>
              <a:buNone/>
              <a:defRPr/>
            </a:pPr>
            <a:endParaRPr lang="it-IT" dirty="0">
              <a:latin typeface="+mn-lt"/>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457200" y="253536"/>
            <a:ext cx="8229600" cy="1143000"/>
          </a:xfrm>
        </p:spPr>
        <p:txBody>
          <a:bodyPr>
            <a:normAutofit fontScale="90000"/>
          </a:bodyPr>
          <a:lstStyle/>
          <a:p>
            <a:pPr marL="54864" indent="0" fontAlgn="auto">
              <a:spcAft>
                <a:spcPts val="0"/>
              </a:spcAft>
              <a:defRPr/>
            </a:pPr>
            <a:r>
              <a:rPr lang="it-IT" dirty="0" smtClean="0">
                <a:solidFill>
                  <a:schemeClr val="tx2">
                    <a:tint val="100000"/>
                    <a:shade val="90000"/>
                    <a:satMod val="250000"/>
                    <a:alpha val="100000"/>
                  </a:schemeClr>
                </a:solidFill>
              </a:rPr>
              <a:t>La libera circolazione dei</a:t>
            </a:r>
            <a:br>
              <a:rPr lang="it-IT" dirty="0" smtClean="0">
                <a:solidFill>
                  <a:schemeClr val="tx2">
                    <a:tint val="100000"/>
                    <a:shade val="90000"/>
                    <a:satMod val="250000"/>
                    <a:alpha val="100000"/>
                  </a:schemeClr>
                </a:solidFill>
              </a:rPr>
            </a:br>
            <a:r>
              <a:rPr lang="it-IT" dirty="0" smtClean="0">
                <a:solidFill>
                  <a:schemeClr val="tx2">
                    <a:tint val="100000"/>
                    <a:shade val="90000"/>
                    <a:satMod val="250000"/>
                    <a:alpha val="100000"/>
                  </a:schemeClr>
                </a:solidFill>
              </a:rPr>
              <a:t>cittadini comunitari</a:t>
            </a:r>
            <a:endParaRPr lang="it-IT" dirty="0">
              <a:solidFill>
                <a:schemeClr val="tx2">
                  <a:tint val="100000"/>
                  <a:shade val="90000"/>
                  <a:satMod val="250000"/>
                  <a:alpha val="100000"/>
                </a:schemeClr>
              </a:solidFill>
            </a:endParaRPr>
          </a:p>
        </p:txBody>
      </p:sp>
      <p:sp>
        <p:nvSpPr>
          <p:cNvPr id="64518" name="Text Box 6"/>
          <p:cNvSpPr txBox="1">
            <a:spLocks noChangeArrowheads="1"/>
          </p:cNvSpPr>
          <p:nvPr/>
        </p:nvSpPr>
        <p:spPr bwMode="auto">
          <a:xfrm>
            <a:off x="611560" y="1484784"/>
            <a:ext cx="7920038" cy="3677930"/>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a:spAutoFit/>
          </a:bodyPr>
          <a:lstStyle/>
          <a:p>
            <a:pPr marL="177800" algn="ctr">
              <a:lnSpc>
                <a:spcPct val="80000"/>
              </a:lnSpc>
              <a:spcBef>
                <a:spcPct val="50000"/>
              </a:spcBef>
              <a:buClr>
                <a:schemeClr val="tx2"/>
              </a:buClr>
              <a:buSzPct val="150000"/>
              <a:buFont typeface="Wingdings" pitchFamily="2" charset="2"/>
              <a:buNone/>
              <a:defRPr/>
            </a:pPr>
            <a:endParaRPr lang="it-IT" sz="800" dirty="0"/>
          </a:p>
          <a:p>
            <a:pPr marL="177800" algn="ctr">
              <a:lnSpc>
                <a:spcPct val="80000"/>
              </a:lnSpc>
              <a:spcBef>
                <a:spcPct val="50000"/>
              </a:spcBef>
              <a:buClr>
                <a:schemeClr val="tx2"/>
              </a:buClr>
              <a:buSzPct val="150000"/>
              <a:buFont typeface="Wingdings" pitchFamily="2" charset="2"/>
              <a:buNone/>
              <a:defRPr/>
            </a:pPr>
            <a:r>
              <a:rPr lang="it-IT" sz="2200" dirty="0">
                <a:latin typeface="Verdana" pitchFamily="34" charset="0"/>
                <a:ea typeface="Verdana" pitchFamily="34" charset="0"/>
                <a:cs typeface="Verdana" pitchFamily="34" charset="0"/>
              </a:rPr>
              <a:t>Lo statuto dei cittadini dell’Unione europea trova la sua fonte immediata nel diritto comunitario.</a:t>
            </a:r>
          </a:p>
          <a:p>
            <a:pPr marL="177800" algn="ctr">
              <a:lnSpc>
                <a:spcPct val="80000"/>
              </a:lnSpc>
              <a:spcBef>
                <a:spcPct val="50000"/>
              </a:spcBef>
              <a:buClr>
                <a:schemeClr val="tx2"/>
              </a:buClr>
              <a:buSzPct val="150000"/>
              <a:buFont typeface="Wingdings" pitchFamily="2" charset="2"/>
              <a:buNone/>
              <a:defRPr/>
            </a:pPr>
            <a:r>
              <a:rPr lang="it-IT" sz="2200" dirty="0">
                <a:latin typeface="Verdana" pitchFamily="34" charset="0"/>
                <a:ea typeface="Verdana" pitchFamily="34" charset="0"/>
                <a:cs typeface="Verdana" pitchFamily="34" charset="0"/>
              </a:rPr>
              <a:t>Ciò significa che le norme italiane che disciplinano la condizione dei cittadini comunitari, devono conformarsi a quanto disposto dalle fonti del diritto comunitario.</a:t>
            </a:r>
          </a:p>
          <a:p>
            <a:pPr marL="177800" algn="ctr">
              <a:lnSpc>
                <a:spcPct val="80000"/>
              </a:lnSpc>
              <a:spcBef>
                <a:spcPct val="50000"/>
              </a:spcBef>
              <a:buClr>
                <a:schemeClr val="tx2"/>
              </a:buClr>
              <a:buSzPct val="150000"/>
              <a:buFont typeface="Wingdings" pitchFamily="2" charset="2"/>
              <a:buNone/>
              <a:defRPr/>
            </a:pPr>
            <a:r>
              <a:rPr lang="it-IT" sz="2200" dirty="0">
                <a:latin typeface="Verdana" pitchFamily="34" charset="0"/>
                <a:ea typeface="Verdana" pitchFamily="34" charset="0"/>
                <a:cs typeface="Verdana" pitchFamily="34" charset="0"/>
              </a:rPr>
              <a:t>Le norme del diritto italiano che regolano le condizioni dei cittadini comunitari non possono essere peggiorative rispetto a quanto discende dal diritto comunitario, ma possono essere migliorative della loro </a:t>
            </a:r>
            <a:r>
              <a:rPr lang="it-IT" sz="2200" dirty="0">
                <a:latin typeface="Verdana" pitchFamily="34" charset="0"/>
                <a:ea typeface="Verdana" pitchFamily="34" charset="0"/>
                <a:cs typeface="Verdana" pitchFamily="34" charset="0"/>
              </a:rPr>
              <a:t>condizione</a:t>
            </a:r>
          </a:p>
        </p:txBody>
      </p:sp>
      <p:sp>
        <p:nvSpPr>
          <p:cNvPr id="4" name="Rettangolo 3"/>
          <p:cNvSpPr/>
          <p:nvPr/>
        </p:nvSpPr>
        <p:spPr>
          <a:xfrm>
            <a:off x="611560" y="5229200"/>
            <a:ext cx="7848872" cy="136345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a:spAutoFit/>
          </a:bodyPr>
          <a:lstStyle/>
          <a:p>
            <a:pPr algn="ctr">
              <a:lnSpc>
                <a:spcPct val="80000"/>
              </a:lnSpc>
              <a:spcBef>
                <a:spcPct val="50000"/>
              </a:spcBef>
              <a:buClr>
                <a:schemeClr val="tx2"/>
              </a:buClr>
              <a:buSzPct val="150000"/>
              <a:buFont typeface="Wingdings" pitchFamily="2" charset="2"/>
              <a:buNone/>
              <a:defRPr/>
            </a:pPr>
            <a:r>
              <a:rPr lang="it-IT" sz="2000" b="1" i="1" dirty="0">
                <a:solidFill>
                  <a:schemeClr val="accent2">
                    <a:lumMod val="25000"/>
                  </a:schemeClr>
                </a:solidFill>
                <a:latin typeface="Verdana" pitchFamily="34" charset="0"/>
                <a:ea typeface="Verdana" pitchFamily="34" charset="0"/>
                <a:cs typeface="Verdana" pitchFamily="34" charset="0"/>
              </a:rPr>
              <a:t>La limitazione alla libera circolazione</a:t>
            </a:r>
          </a:p>
          <a:p>
            <a:pPr algn="just">
              <a:lnSpc>
                <a:spcPct val="80000"/>
              </a:lnSpc>
              <a:spcBef>
                <a:spcPct val="50000"/>
              </a:spcBef>
              <a:buClr>
                <a:schemeClr val="tx2"/>
              </a:buClr>
              <a:buSzPct val="150000"/>
              <a:buFont typeface="Wingdings" pitchFamily="2" charset="2"/>
              <a:buNone/>
              <a:defRPr/>
            </a:pPr>
            <a:r>
              <a:rPr lang="it-IT" dirty="0">
                <a:latin typeface="Verdana" pitchFamily="34" charset="0"/>
                <a:ea typeface="Verdana" pitchFamily="34" charset="0"/>
                <a:cs typeface="Verdana" pitchFamily="34" charset="0"/>
              </a:rPr>
              <a:t>Il diritto del cittadino comunitario di entrare e muoversi liberamente all’interno del territorio italiano può essere limitato solo per motivi di ordine pubblico, sicurezza dello Stato, sanità pubblica o restrizioni derivanti da norme penali</a:t>
            </a:r>
            <a:endParaRPr lang="it-IT" dirty="0">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4"/>
          <p:cNvSpPr>
            <a:spLocks noGrp="1" noChangeArrowheads="1"/>
          </p:cNvSpPr>
          <p:nvPr>
            <p:ph type="title"/>
          </p:nvPr>
        </p:nvSpPr>
        <p:spPr>
          <a:xfrm>
            <a:off x="457200" y="253536"/>
            <a:ext cx="8229600" cy="1143000"/>
          </a:xfrm>
        </p:spPr>
        <p:txBody>
          <a:bodyPr>
            <a:normAutofit fontScale="90000"/>
          </a:bodyPr>
          <a:lstStyle/>
          <a:p>
            <a:pPr marL="54864" indent="0" fontAlgn="auto">
              <a:spcAft>
                <a:spcPts val="0"/>
              </a:spcAft>
              <a:defRPr/>
            </a:pPr>
            <a:r>
              <a:rPr lang="it-IT" sz="2900" dirty="0">
                <a:solidFill>
                  <a:schemeClr val="tx2">
                    <a:tint val="100000"/>
                    <a:shade val="90000"/>
                    <a:satMod val="250000"/>
                    <a:alpha val="100000"/>
                  </a:schemeClr>
                </a:solidFill>
              </a:rPr>
              <a:t>I familiari extracomunitari</a:t>
            </a:r>
            <a:br>
              <a:rPr lang="it-IT" sz="2900" dirty="0">
                <a:solidFill>
                  <a:schemeClr val="tx2">
                    <a:tint val="100000"/>
                    <a:shade val="90000"/>
                    <a:satMod val="250000"/>
                    <a:alpha val="100000"/>
                  </a:schemeClr>
                </a:solidFill>
              </a:rPr>
            </a:br>
            <a:r>
              <a:rPr lang="it-IT" sz="2900" dirty="0">
                <a:solidFill>
                  <a:schemeClr val="tx2">
                    <a:tint val="100000"/>
                    <a:shade val="90000"/>
                    <a:satMod val="250000"/>
                    <a:alpha val="100000"/>
                  </a:schemeClr>
                </a:solidFill>
              </a:rPr>
              <a:t>i documenti necessari </a:t>
            </a:r>
            <a:br>
              <a:rPr lang="it-IT" sz="2900" dirty="0">
                <a:solidFill>
                  <a:schemeClr val="tx2">
                    <a:tint val="100000"/>
                    <a:shade val="90000"/>
                    <a:satMod val="250000"/>
                    <a:alpha val="100000"/>
                  </a:schemeClr>
                </a:solidFill>
              </a:rPr>
            </a:br>
            <a:r>
              <a:rPr lang="it-IT" sz="2900" dirty="0">
                <a:solidFill>
                  <a:schemeClr val="tx2">
                    <a:tint val="100000"/>
                    <a:shade val="90000"/>
                    <a:satMod val="250000"/>
                    <a:alpha val="100000"/>
                  </a:schemeClr>
                </a:solidFill>
              </a:rPr>
              <a:t>per richiedere la Carta di soggiorno</a:t>
            </a:r>
          </a:p>
        </p:txBody>
      </p:sp>
      <p:sp>
        <p:nvSpPr>
          <p:cNvPr id="75778" name="AutoShape 5">
            <a:hlinkClick r:id="rId3" action="ppaction://hlinksldjump" highlightClick="1"/>
          </p:cNvPr>
          <p:cNvSpPr>
            <a:spLocks noChangeArrowheads="1"/>
          </p:cNvSpPr>
          <p:nvPr/>
        </p:nvSpPr>
        <p:spPr bwMode="auto">
          <a:xfrm rot="-5400000">
            <a:off x="7740650" y="5805488"/>
            <a:ext cx="828675" cy="828675"/>
          </a:xfrm>
          <a:prstGeom prst="actionButtonReturn">
            <a:avLst/>
          </a:prstGeom>
          <a:solidFill>
            <a:srgbClr val="CCFFFF"/>
          </a:solidFill>
          <a:ln w="9525">
            <a:noFill/>
            <a:miter lim="800000"/>
            <a:headEnd/>
            <a:tailEnd/>
          </a:ln>
        </p:spPr>
        <p:txBody>
          <a:bodyPr wrap="none" anchor="ctr"/>
          <a:lstStyle/>
          <a:p>
            <a:pPr algn="ctr">
              <a:lnSpc>
                <a:spcPct val="80000"/>
              </a:lnSpc>
              <a:spcBef>
                <a:spcPct val="20000"/>
              </a:spcBef>
              <a:buClr>
                <a:schemeClr val="tx2"/>
              </a:buClr>
              <a:buSzPct val="150000"/>
              <a:buFont typeface="Wingdings" pitchFamily="2" charset="2"/>
              <a:buNone/>
            </a:pPr>
            <a:endParaRPr lang="it-IT"/>
          </a:p>
        </p:txBody>
      </p:sp>
      <p:sp>
        <p:nvSpPr>
          <p:cNvPr id="7" name="Rectangle 3"/>
          <p:cNvSpPr txBox="1">
            <a:spLocks noChangeArrowheads="1"/>
          </p:cNvSpPr>
          <p:nvPr/>
        </p:nvSpPr>
        <p:spPr>
          <a:xfrm>
            <a:off x="468313" y="1628775"/>
            <a:ext cx="8229600" cy="4525963"/>
          </a:xfrm>
          <a:prstGeom prst="rect">
            <a:avLst/>
          </a:prstGeom>
        </p:spPr>
        <p:txBody>
          <a:bodyPr>
            <a:normAutofit lnSpcReduction="10000"/>
          </a:bodyPr>
          <a:lstStyle/>
          <a:p>
            <a:pPr marL="292100" indent="-292100" fontAlgn="auto">
              <a:spcBef>
                <a:spcPts val="0"/>
              </a:spcBef>
              <a:spcAft>
                <a:spcPts val="0"/>
              </a:spcAft>
              <a:buClr>
                <a:schemeClr val="accent1"/>
              </a:buClr>
              <a:buSzPct val="70000"/>
              <a:buFont typeface="Wingdings 2"/>
              <a:buChar char=""/>
              <a:defRPr/>
            </a:pPr>
            <a:r>
              <a:rPr lang="it-IT" sz="3200" dirty="0">
                <a:latin typeface="+mn-lt"/>
                <a:cs typeface="+mn-cs"/>
              </a:rPr>
              <a:t>Passaporto o documento equipollente</a:t>
            </a:r>
          </a:p>
          <a:p>
            <a:pPr marL="292100" indent="-292100" fontAlgn="auto">
              <a:spcBef>
                <a:spcPts val="0"/>
              </a:spcBef>
              <a:spcAft>
                <a:spcPts val="0"/>
              </a:spcAft>
              <a:buClr>
                <a:schemeClr val="accent1"/>
              </a:buClr>
              <a:buSzPct val="70000"/>
              <a:buFont typeface="Wingdings 2"/>
              <a:buChar char=""/>
              <a:defRPr/>
            </a:pPr>
            <a:r>
              <a:rPr lang="it-IT" sz="3200" dirty="0">
                <a:latin typeface="+mn-lt"/>
                <a:cs typeface="+mn-cs"/>
              </a:rPr>
              <a:t>Documentazione che attesti la qualità di familiare e/o familiare a carico nei casi richiesti</a:t>
            </a:r>
          </a:p>
          <a:p>
            <a:pPr marL="292100" indent="-292100" fontAlgn="auto">
              <a:spcBef>
                <a:spcPts val="0"/>
              </a:spcBef>
              <a:spcAft>
                <a:spcPts val="0"/>
              </a:spcAft>
              <a:buClr>
                <a:schemeClr val="accent1"/>
              </a:buClr>
              <a:buSzPct val="70000"/>
              <a:buFont typeface="Wingdings 2"/>
              <a:buChar char=""/>
              <a:defRPr/>
            </a:pPr>
            <a:r>
              <a:rPr lang="it-IT" sz="3200" dirty="0">
                <a:latin typeface="+mn-lt"/>
                <a:cs typeface="+mn-cs"/>
              </a:rPr>
              <a:t>Documentazione che attesta la qualità di familiare affetto da gravi problemi di salute che richiedono l’assistenza personale del cittadino dell’Unione</a:t>
            </a:r>
          </a:p>
          <a:p>
            <a:pPr marL="292100" indent="-292100" fontAlgn="auto">
              <a:spcBef>
                <a:spcPts val="0"/>
              </a:spcBef>
              <a:spcAft>
                <a:spcPts val="0"/>
              </a:spcAft>
              <a:buClr>
                <a:schemeClr val="accent1"/>
              </a:buClr>
              <a:buSzPct val="70000"/>
              <a:buFont typeface="Wingdings 2"/>
              <a:buChar char=""/>
              <a:defRPr/>
            </a:pPr>
            <a:r>
              <a:rPr lang="it-IT" sz="3200" dirty="0">
                <a:latin typeface="+mn-lt"/>
                <a:cs typeface="+mn-cs"/>
              </a:rPr>
              <a:t>Attestato di iscrizione anagrafica del familiare cittadino comunitario</a:t>
            </a:r>
          </a:p>
          <a:p>
            <a:pPr marL="292100" indent="-292100" fontAlgn="auto">
              <a:spcBef>
                <a:spcPts val="0"/>
              </a:spcBef>
              <a:spcAft>
                <a:spcPts val="0"/>
              </a:spcAft>
              <a:buClr>
                <a:schemeClr val="accent1"/>
              </a:buClr>
              <a:buSzPct val="70000"/>
              <a:buFont typeface="Wingdings 2"/>
              <a:buChar char=""/>
              <a:defRPr/>
            </a:pPr>
            <a:endParaRPr lang="it-IT" sz="3200" dirty="0">
              <a:latin typeface="+mn-lt"/>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91" name="Text Box 7"/>
          <p:cNvSpPr txBox="1">
            <a:spLocks noChangeArrowheads="1"/>
          </p:cNvSpPr>
          <p:nvPr/>
        </p:nvSpPr>
        <p:spPr bwMode="auto">
          <a:xfrm>
            <a:off x="683568" y="2708920"/>
            <a:ext cx="7489825" cy="3222421"/>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a:spAutoFit/>
          </a:bodyPr>
          <a:lstStyle/>
          <a:p>
            <a:pPr algn="just">
              <a:lnSpc>
                <a:spcPct val="80000"/>
              </a:lnSpc>
              <a:spcBef>
                <a:spcPct val="50000"/>
              </a:spcBef>
              <a:buClr>
                <a:schemeClr val="tx2"/>
              </a:buClr>
              <a:buSzPct val="150000"/>
              <a:buFont typeface="Wingdings" pitchFamily="2" charset="2"/>
              <a:buNone/>
              <a:defRPr/>
            </a:pPr>
            <a:endParaRPr lang="it-IT" dirty="0">
              <a:latin typeface="Verdana" pitchFamily="34" charset="0"/>
              <a:ea typeface="Verdana" pitchFamily="34" charset="0"/>
              <a:cs typeface="Verdana" pitchFamily="34" charset="0"/>
            </a:endParaRPr>
          </a:p>
          <a:p>
            <a:pPr algn="just">
              <a:lnSpc>
                <a:spcPct val="80000"/>
              </a:lnSpc>
              <a:spcBef>
                <a:spcPct val="50000"/>
              </a:spcBef>
              <a:buClr>
                <a:schemeClr val="tx2"/>
              </a:buClr>
              <a:buSzPct val="150000"/>
              <a:buFont typeface="Wingdings" pitchFamily="2" charset="2"/>
              <a:buNone/>
              <a:defRPr/>
            </a:pPr>
            <a:endParaRPr lang="it-IT" dirty="0">
              <a:latin typeface="Verdana" pitchFamily="34" charset="0"/>
              <a:ea typeface="Verdana" pitchFamily="34" charset="0"/>
              <a:cs typeface="Verdana" pitchFamily="34" charset="0"/>
            </a:endParaRPr>
          </a:p>
          <a:p>
            <a:pPr algn="just">
              <a:lnSpc>
                <a:spcPct val="80000"/>
              </a:lnSpc>
              <a:spcBef>
                <a:spcPct val="50000"/>
              </a:spcBef>
              <a:buClr>
                <a:schemeClr val="tx2"/>
              </a:buClr>
              <a:buSzPct val="150000"/>
              <a:buFont typeface="Wingdings" pitchFamily="2" charset="2"/>
              <a:buNone/>
              <a:defRPr/>
            </a:pPr>
            <a:r>
              <a:rPr lang="it-IT" dirty="0">
                <a:latin typeface="Verdana" pitchFamily="34" charset="0"/>
                <a:ea typeface="Verdana" pitchFamily="34" charset="0"/>
                <a:cs typeface="Verdana" pitchFamily="34" charset="0"/>
              </a:rPr>
              <a:t>Nel </a:t>
            </a:r>
            <a:r>
              <a:rPr lang="it-IT" dirty="0">
                <a:latin typeface="Verdana" pitchFamily="34" charset="0"/>
                <a:ea typeface="Verdana" pitchFamily="34" charset="0"/>
                <a:cs typeface="Verdana" pitchFamily="34" charset="0"/>
              </a:rPr>
              <a:t>diritto comunitario il principale testo normativo di riferimento è oggi costituito dalla </a:t>
            </a:r>
            <a:r>
              <a:rPr lang="it-IT" dirty="0">
                <a:latin typeface="Verdana" pitchFamily="34" charset="0"/>
                <a:ea typeface="Verdana" pitchFamily="34" charset="0"/>
                <a:cs typeface="Verdana" pitchFamily="34" charset="0"/>
                <a:hlinkClick r:id="rId3" action="ppaction://hlinkfile"/>
              </a:rPr>
              <a:t>direttiva 2004/38/CE</a:t>
            </a:r>
            <a:r>
              <a:rPr lang="it-IT" dirty="0">
                <a:latin typeface="Verdana" pitchFamily="34" charset="0"/>
                <a:ea typeface="Verdana" pitchFamily="34" charset="0"/>
                <a:cs typeface="Verdana" pitchFamily="34" charset="0"/>
              </a:rPr>
              <a:t>. In questa normativa sono disciplinati i diritti di ingresso e soggiorno che spettano ai cittadini comunitari e ai loro familiari</a:t>
            </a:r>
          </a:p>
          <a:p>
            <a:pPr algn="just">
              <a:lnSpc>
                <a:spcPct val="80000"/>
              </a:lnSpc>
              <a:spcBef>
                <a:spcPct val="50000"/>
              </a:spcBef>
              <a:buClr>
                <a:schemeClr val="tx2"/>
              </a:buClr>
              <a:buSzPct val="150000"/>
              <a:buFont typeface="Wingdings" pitchFamily="2" charset="2"/>
              <a:buNone/>
              <a:defRPr/>
            </a:pPr>
            <a:r>
              <a:rPr lang="it-IT" dirty="0">
                <a:latin typeface="Verdana" pitchFamily="34" charset="0"/>
                <a:ea typeface="Verdana" pitchFamily="34" charset="0"/>
                <a:cs typeface="Verdana" pitchFamily="34" charset="0"/>
              </a:rPr>
              <a:t>Tale direttiva è stata trasposta in Italia con il </a:t>
            </a:r>
            <a:r>
              <a:rPr lang="it-IT" dirty="0">
                <a:latin typeface="Verdana" pitchFamily="34" charset="0"/>
                <a:ea typeface="Verdana" pitchFamily="34" charset="0"/>
                <a:cs typeface="Verdana" pitchFamily="34" charset="0"/>
                <a:hlinkClick r:id="rId4" action="ppaction://hlinkfile"/>
              </a:rPr>
              <a:t>decreto legislativo N. 30 del 6 febbraio 2007</a:t>
            </a:r>
            <a:r>
              <a:rPr lang="it-IT" dirty="0">
                <a:latin typeface="Verdana" pitchFamily="34" charset="0"/>
                <a:ea typeface="Verdana" pitchFamily="34" charset="0"/>
                <a:cs typeface="Verdana" pitchFamily="34" charset="0"/>
              </a:rPr>
              <a:t>, entrato in vigore in data 11 aprile </a:t>
            </a:r>
            <a:r>
              <a:rPr lang="it-IT" dirty="0">
                <a:latin typeface="Verdana" pitchFamily="34" charset="0"/>
                <a:ea typeface="Verdana" pitchFamily="34" charset="0"/>
                <a:cs typeface="Verdana" pitchFamily="34" charset="0"/>
              </a:rPr>
              <a:t>2007 e modificato dal Decreto Legge n. 89/2011</a:t>
            </a:r>
          </a:p>
          <a:p>
            <a:pPr algn="just">
              <a:lnSpc>
                <a:spcPct val="80000"/>
              </a:lnSpc>
              <a:spcBef>
                <a:spcPct val="50000"/>
              </a:spcBef>
              <a:buClr>
                <a:schemeClr val="tx2"/>
              </a:buClr>
              <a:buSzPct val="150000"/>
              <a:buFont typeface="Wingdings" pitchFamily="2" charset="2"/>
              <a:buNone/>
              <a:defRPr/>
            </a:pPr>
            <a:endParaRPr lang="it-IT" dirty="0">
              <a:latin typeface="Verdana" pitchFamily="34" charset="0"/>
              <a:ea typeface="Verdana" pitchFamily="34" charset="0"/>
              <a:cs typeface="Verdana" pitchFamily="34" charset="0"/>
            </a:endParaRPr>
          </a:p>
          <a:p>
            <a:pPr algn="just">
              <a:lnSpc>
                <a:spcPct val="80000"/>
              </a:lnSpc>
              <a:spcBef>
                <a:spcPct val="50000"/>
              </a:spcBef>
              <a:buClr>
                <a:schemeClr val="tx2"/>
              </a:buClr>
              <a:buSzPct val="150000"/>
              <a:buFont typeface="Wingdings" pitchFamily="2" charset="2"/>
              <a:buNone/>
              <a:defRPr/>
            </a:pPr>
            <a:endParaRPr lang="it-IT" dirty="0">
              <a:latin typeface="Verdana" pitchFamily="34" charset="0"/>
              <a:ea typeface="Verdana" pitchFamily="34" charset="0"/>
              <a:cs typeface="Verdana" pitchFamily="34" charset="0"/>
            </a:endParaRPr>
          </a:p>
        </p:txBody>
      </p:sp>
      <p:sp>
        <p:nvSpPr>
          <p:cNvPr id="3" name="Titolo 2"/>
          <p:cNvSpPr>
            <a:spLocks noGrp="1"/>
          </p:cNvSpPr>
          <p:nvPr>
            <p:ph type="title"/>
          </p:nvPr>
        </p:nvSpPr>
        <p:spPr>
          <a:xfrm>
            <a:off x="457200" y="253536"/>
            <a:ext cx="8229600" cy="1143000"/>
          </a:xfrm>
        </p:spPr>
        <p:txBody>
          <a:bodyPr/>
          <a:lstStyle/>
          <a:p>
            <a:pPr marL="54864" indent="0" fontAlgn="auto">
              <a:spcAft>
                <a:spcPts val="0"/>
              </a:spcAft>
              <a:defRPr/>
            </a:pPr>
            <a:r>
              <a:rPr lang="it-IT" dirty="0" smtClean="0">
                <a:solidFill>
                  <a:schemeClr val="tx2">
                    <a:tint val="100000"/>
                    <a:shade val="90000"/>
                    <a:satMod val="250000"/>
                    <a:alpha val="100000"/>
                  </a:schemeClr>
                </a:solidFill>
              </a:rPr>
              <a:t>Le norme di riferimento</a:t>
            </a:r>
            <a:endParaRPr lang="it-IT" dirty="0">
              <a:solidFill>
                <a:schemeClr val="tx2">
                  <a:tint val="100000"/>
                  <a:shade val="90000"/>
                  <a:satMod val="250000"/>
                  <a:alpha val="10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81013" y="396411"/>
            <a:ext cx="8229600" cy="1143000"/>
          </a:xfrm>
        </p:spPr>
        <p:txBody>
          <a:bodyPr/>
          <a:lstStyle/>
          <a:p>
            <a:pPr marL="54864" indent="0" fontAlgn="auto">
              <a:spcAft>
                <a:spcPts val="0"/>
              </a:spcAft>
              <a:defRPr/>
            </a:pPr>
            <a:r>
              <a:rPr lang="it-IT" dirty="0">
                <a:solidFill>
                  <a:schemeClr val="tx2">
                    <a:tint val="100000"/>
                    <a:shade val="90000"/>
                    <a:satMod val="250000"/>
                    <a:alpha val="100000"/>
                  </a:schemeClr>
                </a:solidFill>
              </a:rPr>
              <a:t>Entrare in </a:t>
            </a:r>
            <a:r>
              <a:rPr lang="it-IT" dirty="0" smtClean="0">
                <a:solidFill>
                  <a:schemeClr val="tx2">
                    <a:tint val="100000"/>
                    <a:shade val="90000"/>
                    <a:satMod val="250000"/>
                    <a:alpha val="100000"/>
                  </a:schemeClr>
                </a:solidFill>
              </a:rPr>
              <a:t>Italia: aventi </a:t>
            </a:r>
            <a:r>
              <a:rPr lang="it-IT" dirty="0">
                <a:solidFill>
                  <a:schemeClr val="tx2">
                    <a:tint val="100000"/>
                    <a:shade val="90000"/>
                    <a:satMod val="250000"/>
                    <a:alpha val="100000"/>
                  </a:schemeClr>
                </a:solidFill>
              </a:rPr>
              <a:t>diritto</a:t>
            </a:r>
          </a:p>
        </p:txBody>
      </p:sp>
      <p:sp>
        <p:nvSpPr>
          <p:cNvPr id="26626" name="CasellaDiTesto 3"/>
          <p:cNvSpPr txBox="1">
            <a:spLocks noChangeArrowheads="1"/>
          </p:cNvSpPr>
          <p:nvPr/>
        </p:nvSpPr>
        <p:spPr bwMode="auto">
          <a:xfrm>
            <a:off x="323850" y="1844675"/>
            <a:ext cx="8424863" cy="4143375"/>
          </a:xfrm>
          <a:prstGeom prst="rect">
            <a:avLst/>
          </a:prstGeom>
          <a:noFill/>
          <a:ln w="9525">
            <a:noFill/>
            <a:miter lim="800000"/>
            <a:headEnd/>
            <a:tailEnd/>
          </a:ln>
        </p:spPr>
        <p:txBody>
          <a:bodyPr>
            <a:spAutoFit/>
          </a:bodyPr>
          <a:lstStyle/>
          <a:p>
            <a:pPr>
              <a:lnSpc>
                <a:spcPct val="90000"/>
              </a:lnSpc>
              <a:spcBef>
                <a:spcPct val="20000"/>
              </a:spcBef>
              <a:buClr>
                <a:schemeClr val="tx2"/>
              </a:buClr>
              <a:buSzPct val="150000"/>
              <a:buFont typeface="Wingdings" pitchFamily="2" charset="2"/>
              <a:buNone/>
            </a:pPr>
            <a:r>
              <a:rPr lang="it-IT" sz="2700">
                <a:latin typeface="Verdana" pitchFamily="34" charset="0"/>
              </a:rPr>
              <a:t>I CITTADINI DELL’UNIONE EUROPEA e SUOI FAMILIARI COMUNITARI</a:t>
            </a:r>
          </a:p>
          <a:p>
            <a:pPr>
              <a:lnSpc>
                <a:spcPct val="90000"/>
              </a:lnSpc>
              <a:spcBef>
                <a:spcPct val="20000"/>
              </a:spcBef>
              <a:buClr>
                <a:schemeClr val="tx2"/>
              </a:buClr>
              <a:buSzPct val="150000"/>
              <a:buFont typeface="Wingdings" pitchFamily="2" charset="2"/>
              <a:buNone/>
            </a:pPr>
            <a:r>
              <a:rPr lang="it-IT" sz="2700">
                <a:latin typeface="Verdana" pitchFamily="34" charset="0"/>
              </a:rPr>
              <a:t>Requisito: possesso di documento valido per l’espatrio</a:t>
            </a:r>
          </a:p>
          <a:p>
            <a:pPr>
              <a:lnSpc>
                <a:spcPct val="90000"/>
              </a:lnSpc>
              <a:spcBef>
                <a:spcPct val="20000"/>
              </a:spcBef>
              <a:buClr>
                <a:schemeClr val="tx2"/>
              </a:buClr>
              <a:buSzPct val="150000"/>
              <a:buFont typeface="Wingdings" pitchFamily="2" charset="2"/>
              <a:buNone/>
            </a:pPr>
            <a:endParaRPr lang="it-IT" sz="2700">
              <a:latin typeface="Verdana" pitchFamily="34" charset="0"/>
            </a:endParaRPr>
          </a:p>
          <a:p>
            <a:pPr>
              <a:lnSpc>
                <a:spcPct val="90000"/>
              </a:lnSpc>
              <a:spcBef>
                <a:spcPct val="20000"/>
              </a:spcBef>
              <a:buClr>
                <a:schemeClr val="tx2"/>
              </a:buClr>
              <a:buSzPct val="150000"/>
              <a:buFont typeface="Wingdings" pitchFamily="2" charset="2"/>
              <a:buNone/>
            </a:pPr>
            <a:r>
              <a:rPr lang="it-IT" sz="2700">
                <a:latin typeface="Verdana" pitchFamily="34" charset="0"/>
              </a:rPr>
              <a:t>FAMILIARI EXTRACOMUNITARI</a:t>
            </a:r>
          </a:p>
          <a:p>
            <a:pPr>
              <a:lnSpc>
                <a:spcPct val="90000"/>
              </a:lnSpc>
              <a:spcBef>
                <a:spcPct val="20000"/>
              </a:spcBef>
              <a:buClr>
                <a:schemeClr val="tx2"/>
              </a:buClr>
              <a:buSzPct val="150000"/>
              <a:buFont typeface="Wingdings" pitchFamily="2" charset="2"/>
              <a:buNone/>
            </a:pPr>
            <a:endParaRPr lang="it-IT" sz="2700">
              <a:latin typeface="Verdana" pitchFamily="34" charset="0"/>
            </a:endParaRPr>
          </a:p>
          <a:p>
            <a:pPr>
              <a:lnSpc>
                <a:spcPct val="90000"/>
              </a:lnSpc>
              <a:spcBef>
                <a:spcPct val="20000"/>
              </a:spcBef>
              <a:buClr>
                <a:schemeClr val="tx2"/>
              </a:buClr>
              <a:buSzPct val="150000"/>
              <a:buFont typeface="Wingdings" pitchFamily="2" charset="2"/>
              <a:buNone/>
            </a:pPr>
            <a:r>
              <a:rPr lang="it-IT" sz="2700">
                <a:latin typeface="Verdana" pitchFamily="34" charset="0"/>
              </a:rPr>
              <a:t>Requisito: passaporto e visto se richiesto</a:t>
            </a:r>
          </a:p>
          <a:p>
            <a:pPr algn="ctr">
              <a:lnSpc>
                <a:spcPct val="90000"/>
              </a:lnSpc>
              <a:spcBef>
                <a:spcPct val="20000"/>
              </a:spcBef>
              <a:buClr>
                <a:schemeClr val="tx2"/>
              </a:buClr>
              <a:buSzPct val="150000"/>
              <a:buFont typeface="Wingdings" pitchFamily="2" charset="2"/>
              <a:buNone/>
            </a:pPr>
            <a:endParaRPr lang="it-IT">
              <a:latin typeface="Verdana" pitchFamily="34" charset="0"/>
            </a:endParaRPr>
          </a:p>
          <a:p>
            <a:pPr algn="ctr">
              <a:lnSpc>
                <a:spcPct val="90000"/>
              </a:lnSpc>
              <a:spcBef>
                <a:spcPct val="20000"/>
              </a:spcBef>
              <a:buClr>
                <a:schemeClr val="tx2"/>
              </a:buClr>
              <a:buSzPct val="150000"/>
              <a:buFont typeface="Wingdings" pitchFamily="2" charset="2"/>
              <a:buNone/>
            </a:pPr>
            <a:r>
              <a:rPr lang="it-IT" sz="2000" i="1">
                <a:solidFill>
                  <a:schemeClr val="tx2"/>
                </a:solidFill>
                <a:latin typeface="Verdana" pitchFamily="34" charset="0"/>
              </a:rPr>
              <a:t>Diritto di circolazione nell’ambito dell’Unione Europea</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74663" y="264330"/>
            <a:ext cx="8229600" cy="1143000"/>
          </a:xfrm>
        </p:spPr>
        <p:txBody>
          <a:bodyPr/>
          <a:lstStyle/>
          <a:p>
            <a:pPr marL="54864" indent="0" fontAlgn="auto">
              <a:spcAft>
                <a:spcPts val="0"/>
              </a:spcAft>
              <a:defRPr/>
            </a:pPr>
            <a:r>
              <a:rPr lang="it-IT" dirty="0">
                <a:solidFill>
                  <a:schemeClr val="tx2">
                    <a:tint val="100000"/>
                    <a:shade val="90000"/>
                    <a:satMod val="250000"/>
                    <a:alpha val="100000"/>
                  </a:schemeClr>
                </a:solidFill>
              </a:rPr>
              <a:t>I familiari aventi diritto</a:t>
            </a:r>
          </a:p>
        </p:txBody>
      </p:sp>
      <p:sp>
        <p:nvSpPr>
          <p:cNvPr id="28674" name="CasellaDiTesto 3"/>
          <p:cNvSpPr txBox="1">
            <a:spLocks noChangeArrowheads="1"/>
          </p:cNvSpPr>
          <p:nvPr/>
        </p:nvSpPr>
        <p:spPr bwMode="auto">
          <a:xfrm>
            <a:off x="395288" y="1700213"/>
            <a:ext cx="8353425" cy="4968875"/>
          </a:xfrm>
          <a:prstGeom prst="rect">
            <a:avLst/>
          </a:prstGeom>
          <a:noFill/>
          <a:ln w="9525">
            <a:noFill/>
            <a:miter lim="800000"/>
            <a:headEnd/>
            <a:tailEnd/>
          </a:ln>
        </p:spPr>
        <p:txBody>
          <a:bodyPr>
            <a:spAutoFit/>
          </a:bodyPr>
          <a:lstStyle/>
          <a:p>
            <a:pPr>
              <a:lnSpc>
                <a:spcPct val="90000"/>
              </a:lnSpc>
              <a:spcBef>
                <a:spcPct val="20000"/>
              </a:spcBef>
              <a:buClr>
                <a:schemeClr val="folHlink"/>
              </a:buClr>
              <a:buSzPct val="150000"/>
              <a:buFont typeface="Wingdings" pitchFamily="2" charset="2"/>
              <a:buChar char="q"/>
            </a:pPr>
            <a:r>
              <a:rPr lang="it-IT" sz="2000">
                <a:latin typeface="Verdana" pitchFamily="34" charset="0"/>
              </a:rPr>
              <a:t>Il coniuge </a:t>
            </a:r>
          </a:p>
          <a:p>
            <a:pPr>
              <a:lnSpc>
                <a:spcPct val="90000"/>
              </a:lnSpc>
              <a:spcBef>
                <a:spcPct val="20000"/>
              </a:spcBef>
              <a:buClr>
                <a:schemeClr val="folHlink"/>
              </a:buClr>
              <a:buSzPct val="150000"/>
              <a:buFont typeface="Wingdings" pitchFamily="2" charset="2"/>
              <a:buNone/>
            </a:pPr>
            <a:endParaRPr lang="it-IT" sz="2000">
              <a:latin typeface="Verdana" pitchFamily="34" charset="0"/>
            </a:endParaRPr>
          </a:p>
          <a:p>
            <a:pPr>
              <a:lnSpc>
                <a:spcPct val="90000"/>
              </a:lnSpc>
              <a:spcBef>
                <a:spcPct val="20000"/>
              </a:spcBef>
              <a:buClr>
                <a:schemeClr val="folHlink"/>
              </a:buClr>
              <a:buSzPct val="150000"/>
              <a:buFont typeface="Wingdings" pitchFamily="2" charset="2"/>
              <a:buChar char="q"/>
            </a:pPr>
            <a:r>
              <a:rPr lang="it-IT" sz="2000">
                <a:latin typeface="Verdana" pitchFamily="34" charset="0"/>
              </a:rPr>
              <a:t>Figli minori di 21 anni o a carico se maggiori, del cittadino comunitario e del coniuge</a:t>
            </a:r>
          </a:p>
          <a:p>
            <a:pPr>
              <a:lnSpc>
                <a:spcPct val="90000"/>
              </a:lnSpc>
              <a:spcBef>
                <a:spcPct val="20000"/>
              </a:spcBef>
              <a:buClr>
                <a:schemeClr val="folHlink"/>
              </a:buClr>
              <a:buSzPct val="150000"/>
              <a:buFont typeface="Wingdings" pitchFamily="2" charset="2"/>
              <a:buChar char="q"/>
            </a:pPr>
            <a:endParaRPr lang="it-IT" sz="2000">
              <a:latin typeface="Verdana" pitchFamily="34" charset="0"/>
            </a:endParaRPr>
          </a:p>
          <a:p>
            <a:pPr>
              <a:lnSpc>
                <a:spcPct val="90000"/>
              </a:lnSpc>
              <a:spcBef>
                <a:spcPct val="20000"/>
              </a:spcBef>
              <a:buClr>
                <a:schemeClr val="folHlink"/>
              </a:buClr>
              <a:buSzPct val="150000"/>
              <a:buFont typeface="Wingdings" pitchFamily="2" charset="2"/>
              <a:buChar char="q"/>
            </a:pPr>
            <a:r>
              <a:rPr lang="it-IT" sz="2000">
                <a:latin typeface="Verdana" pitchFamily="34" charset="0"/>
              </a:rPr>
              <a:t>Genitori a carico del comunitario e del coniuge</a:t>
            </a:r>
          </a:p>
          <a:p>
            <a:pPr>
              <a:lnSpc>
                <a:spcPct val="90000"/>
              </a:lnSpc>
              <a:spcBef>
                <a:spcPct val="20000"/>
              </a:spcBef>
              <a:buClr>
                <a:schemeClr val="folHlink"/>
              </a:buClr>
              <a:buSzPct val="150000"/>
              <a:buFont typeface="Wingdings" pitchFamily="2" charset="2"/>
              <a:buNone/>
            </a:pPr>
            <a:endParaRPr lang="it-IT" sz="2000">
              <a:latin typeface="Verdana" pitchFamily="34" charset="0"/>
            </a:endParaRPr>
          </a:p>
          <a:p>
            <a:pPr>
              <a:lnSpc>
                <a:spcPct val="90000"/>
              </a:lnSpc>
              <a:spcBef>
                <a:spcPct val="20000"/>
              </a:spcBef>
              <a:buClr>
                <a:schemeClr val="tx2"/>
              </a:buClr>
              <a:buSzPct val="150000"/>
              <a:buFont typeface="Wingdings" pitchFamily="2" charset="2"/>
              <a:buNone/>
            </a:pPr>
            <a:r>
              <a:rPr lang="it-IT" sz="2000" b="1">
                <a:latin typeface="Verdana" pitchFamily="34" charset="0"/>
              </a:rPr>
              <a:t>Partner</a:t>
            </a:r>
            <a:r>
              <a:rPr lang="it-IT" sz="2000">
                <a:latin typeface="Verdana" pitchFamily="34" charset="0"/>
              </a:rPr>
              <a:t>- La normativa prevede la possibilità di ingresso anche per i partner e loro familiari, figura attualmente non prevista nella nostra normativa</a:t>
            </a:r>
          </a:p>
          <a:p>
            <a:pPr>
              <a:lnSpc>
                <a:spcPct val="90000"/>
              </a:lnSpc>
              <a:spcBef>
                <a:spcPct val="20000"/>
              </a:spcBef>
              <a:buClr>
                <a:schemeClr val="tx2"/>
              </a:buClr>
              <a:buSzPct val="150000"/>
              <a:buFont typeface="Wingdings" pitchFamily="2" charset="2"/>
              <a:buNone/>
            </a:pPr>
            <a:endParaRPr lang="it-IT" sz="2000">
              <a:latin typeface="Verdana" pitchFamily="34" charset="0"/>
            </a:endParaRPr>
          </a:p>
          <a:p>
            <a:pPr>
              <a:lnSpc>
                <a:spcPct val="90000"/>
              </a:lnSpc>
              <a:spcBef>
                <a:spcPct val="20000"/>
              </a:spcBef>
              <a:buClr>
                <a:schemeClr val="tx2"/>
              </a:buClr>
              <a:buSzPct val="150000"/>
              <a:buFont typeface="Wingdings" pitchFamily="2" charset="2"/>
              <a:buNone/>
            </a:pPr>
            <a:r>
              <a:rPr lang="it-IT" sz="2000" b="1">
                <a:latin typeface="Verdana" pitchFamily="34" charset="0"/>
              </a:rPr>
              <a:t>Coniuge dello stesso sesso  </a:t>
            </a:r>
            <a:r>
              <a:rPr lang="it-IT" sz="2000">
                <a:latin typeface="Verdana" pitchFamily="34" charset="0"/>
              </a:rPr>
              <a:t>- La </a:t>
            </a:r>
            <a:r>
              <a:rPr lang="it-IT" sz="2000">
                <a:latin typeface="Verdana" pitchFamily="34" charset="0"/>
                <a:hlinkClick r:id="rId3" action="ppaction://hlinkfile"/>
              </a:rPr>
              <a:t>Sentenza del Tribunale di Reggio Emilia del 2012</a:t>
            </a:r>
            <a:r>
              <a:rPr lang="it-IT" sz="2000">
                <a:latin typeface="Verdana" pitchFamily="34" charset="0"/>
              </a:rPr>
              <a:t> riconosce la qualità di coniuge allo straniero che ha contratto matrimonio in altro Stato UE con cittadino comunitario dello stesso sesso, e prevede la concessione della carta di familiare di cittadino UE.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4"/>
          <p:cNvSpPr>
            <a:spLocks noGrp="1" noChangeArrowheads="1"/>
          </p:cNvSpPr>
          <p:nvPr>
            <p:ph type="title"/>
          </p:nvPr>
        </p:nvSpPr>
        <p:spPr>
          <a:xfrm>
            <a:off x="457200" y="253536"/>
            <a:ext cx="8229600" cy="1143000"/>
          </a:xfrm>
        </p:spPr>
        <p:txBody>
          <a:bodyPr/>
          <a:lstStyle/>
          <a:p>
            <a:pPr marL="54864" indent="0" fontAlgn="auto">
              <a:spcAft>
                <a:spcPts val="0"/>
              </a:spcAft>
              <a:defRPr/>
            </a:pPr>
            <a:r>
              <a:rPr lang="it-IT" dirty="0">
                <a:solidFill>
                  <a:schemeClr val="tx2">
                    <a:tint val="100000"/>
                    <a:shade val="90000"/>
                    <a:satMod val="250000"/>
                    <a:alpha val="100000"/>
                  </a:schemeClr>
                </a:solidFill>
              </a:rPr>
              <a:t>I familiari aventi diritto</a:t>
            </a:r>
          </a:p>
        </p:txBody>
      </p:sp>
      <p:sp>
        <p:nvSpPr>
          <p:cNvPr id="4" name="CasellaDiTesto 3"/>
          <p:cNvSpPr txBox="1"/>
          <p:nvPr/>
        </p:nvSpPr>
        <p:spPr>
          <a:xfrm>
            <a:off x="395288" y="2060575"/>
            <a:ext cx="8497887" cy="4330700"/>
          </a:xfrm>
          <a:prstGeom prst="rect">
            <a:avLst/>
          </a:prstGeom>
          <a:noFill/>
        </p:spPr>
        <p:txBody>
          <a:bodyPr>
            <a:spAutoFit/>
          </a:bodyPr>
          <a:lstStyle/>
          <a:p>
            <a:pPr>
              <a:lnSpc>
                <a:spcPct val="80000"/>
              </a:lnSpc>
              <a:spcBef>
                <a:spcPct val="20000"/>
              </a:spcBef>
              <a:buClr>
                <a:schemeClr val="accent5">
                  <a:lumMod val="60000"/>
                  <a:lumOff val="40000"/>
                </a:schemeClr>
              </a:buClr>
              <a:buSzPct val="150000"/>
              <a:buFont typeface="Wingdings" pitchFamily="2" charset="2"/>
              <a:buChar char="q"/>
              <a:defRPr/>
            </a:pPr>
            <a:r>
              <a:rPr lang="it-IT" sz="2700" dirty="0">
                <a:latin typeface="Verdana" pitchFamily="34" charset="0"/>
                <a:ea typeface="Verdana" pitchFamily="34" charset="0"/>
                <a:cs typeface="Verdana" pitchFamily="34" charset="0"/>
              </a:rPr>
              <a:t>Ogni altro familiare, di qualsiasi cittadinanza, purché a carico o convivente nel paese di provenienza, oppure se gravi motivi di salute impongono che sia assistito personalmente dal cittadino dell’Unione</a:t>
            </a:r>
          </a:p>
          <a:p>
            <a:pPr>
              <a:lnSpc>
                <a:spcPct val="80000"/>
              </a:lnSpc>
              <a:spcBef>
                <a:spcPct val="20000"/>
              </a:spcBef>
              <a:buClr>
                <a:schemeClr val="tx2"/>
              </a:buClr>
              <a:buSzPct val="150000"/>
              <a:buFont typeface="Wingdings" pitchFamily="2" charset="2"/>
              <a:buNone/>
              <a:defRPr/>
            </a:pPr>
            <a:endParaRPr lang="it-IT" sz="2700" dirty="0">
              <a:latin typeface="Verdana" pitchFamily="34" charset="0"/>
              <a:ea typeface="Verdana" pitchFamily="34" charset="0"/>
              <a:cs typeface="Verdana" pitchFamily="34" charset="0"/>
            </a:endParaRPr>
          </a:p>
          <a:p>
            <a:pPr>
              <a:lnSpc>
                <a:spcPct val="80000"/>
              </a:lnSpc>
              <a:spcBef>
                <a:spcPct val="20000"/>
              </a:spcBef>
              <a:buClr>
                <a:schemeClr val="tx2"/>
              </a:buClr>
              <a:buSzPct val="150000"/>
              <a:buFont typeface="Wingdings" pitchFamily="2" charset="2"/>
              <a:buNone/>
              <a:defRPr/>
            </a:pPr>
            <a:r>
              <a:rPr lang="it-IT" sz="2700" dirty="0">
                <a:solidFill>
                  <a:schemeClr val="tx2"/>
                </a:solidFill>
                <a:latin typeface="Verdana" pitchFamily="34" charset="0"/>
                <a:ea typeface="Verdana" pitchFamily="34" charset="0"/>
                <a:cs typeface="Verdana" pitchFamily="34" charset="0"/>
              </a:rPr>
              <a:t>In questo caso lo Stato membro … </a:t>
            </a:r>
            <a:r>
              <a:rPr lang="it-IT" sz="2700" i="1" dirty="0">
                <a:solidFill>
                  <a:schemeClr val="tx2"/>
                </a:solidFill>
                <a:latin typeface="Verdana" pitchFamily="34" charset="0"/>
                <a:ea typeface="Verdana" pitchFamily="34" charset="0"/>
                <a:cs typeface="Verdana" pitchFamily="34" charset="0"/>
              </a:rPr>
              <a:t>agevola l’ingresso e il soggiorno …</a:t>
            </a:r>
            <a:r>
              <a:rPr lang="it-IT" sz="2700" dirty="0">
                <a:solidFill>
                  <a:schemeClr val="tx2"/>
                </a:solidFill>
                <a:latin typeface="Verdana" pitchFamily="34" charset="0"/>
                <a:ea typeface="Verdana" pitchFamily="34" charset="0"/>
                <a:cs typeface="Verdana" pitchFamily="34" charset="0"/>
              </a:rPr>
              <a:t> (art. 3 c. 2), </a:t>
            </a:r>
            <a:r>
              <a:rPr lang="it-IT" sz="2700" i="1" dirty="0">
                <a:solidFill>
                  <a:schemeClr val="tx2"/>
                </a:solidFill>
                <a:latin typeface="Verdana" pitchFamily="34" charset="0"/>
                <a:ea typeface="Verdana" pitchFamily="34" charset="0"/>
                <a:cs typeface="Verdana" pitchFamily="34" charset="0"/>
              </a:rPr>
              <a:t>ed effettua un esame approfondito della situazione personale e giustifica l’eventuale rifiuto del loro ingresso o soggiorno</a:t>
            </a:r>
            <a:r>
              <a:rPr lang="it-IT" sz="2700" dirty="0">
                <a:solidFill>
                  <a:schemeClr val="tx2"/>
                </a:solidFill>
                <a:latin typeface="Verdana" pitchFamily="34" charset="0"/>
                <a:ea typeface="Verdana" pitchFamily="34" charset="0"/>
                <a:cs typeface="Verdana" pitchFamily="34" charset="0"/>
              </a:rPr>
              <a:t> (art. 3 c. 3)</a:t>
            </a:r>
          </a:p>
          <a:p>
            <a:pPr>
              <a:lnSpc>
                <a:spcPct val="80000"/>
              </a:lnSpc>
              <a:spcBef>
                <a:spcPct val="20000"/>
              </a:spcBef>
              <a:buClr>
                <a:schemeClr val="tx2"/>
              </a:buClr>
              <a:buSzPct val="150000"/>
              <a:buFont typeface="Wingdings" pitchFamily="2" charset="2"/>
              <a:buNone/>
              <a:defRPr/>
            </a:pPr>
            <a:endParaRPr lang="it-IT" sz="2700" dirty="0">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marL="54864" indent="0" fontAlgn="auto">
              <a:spcAft>
                <a:spcPts val="0"/>
              </a:spcAft>
              <a:defRPr/>
            </a:pPr>
            <a:r>
              <a:rPr lang="it-IT" dirty="0">
                <a:solidFill>
                  <a:schemeClr val="tx2">
                    <a:tint val="100000"/>
                    <a:shade val="90000"/>
                    <a:satMod val="250000"/>
                    <a:alpha val="100000"/>
                  </a:schemeClr>
                </a:solidFill>
              </a:rPr>
              <a:t>Soggiorni fino a 3 mesi</a:t>
            </a:r>
          </a:p>
        </p:txBody>
      </p:sp>
      <p:sp>
        <p:nvSpPr>
          <p:cNvPr id="32770" name="CasellaDiTesto 3"/>
          <p:cNvSpPr txBox="1">
            <a:spLocks noChangeArrowheads="1"/>
          </p:cNvSpPr>
          <p:nvPr/>
        </p:nvSpPr>
        <p:spPr bwMode="auto">
          <a:xfrm>
            <a:off x="323850" y="1557338"/>
            <a:ext cx="8424863" cy="4911725"/>
          </a:xfrm>
          <a:prstGeom prst="rect">
            <a:avLst/>
          </a:prstGeom>
          <a:noFill/>
          <a:ln w="9525">
            <a:noFill/>
            <a:miter lim="800000"/>
            <a:headEnd/>
            <a:tailEnd/>
          </a:ln>
        </p:spPr>
        <p:txBody>
          <a:bodyPr>
            <a:spAutoFit/>
          </a:bodyPr>
          <a:lstStyle/>
          <a:p>
            <a:pPr>
              <a:lnSpc>
                <a:spcPct val="80000"/>
              </a:lnSpc>
              <a:spcBef>
                <a:spcPct val="20000"/>
              </a:spcBef>
              <a:buClr>
                <a:schemeClr val="tx2"/>
              </a:buClr>
              <a:buSzPct val="150000"/>
              <a:buFont typeface="Wingdings" pitchFamily="2" charset="2"/>
              <a:buNone/>
            </a:pPr>
            <a:r>
              <a:rPr lang="it-IT" sz="2400" b="1" i="1">
                <a:solidFill>
                  <a:schemeClr val="tx2"/>
                </a:solidFill>
                <a:latin typeface="Verdana" pitchFamily="34" charset="0"/>
              </a:rPr>
              <a:t>La dichiarazione di presenza</a:t>
            </a:r>
            <a:r>
              <a:rPr lang="it-IT" sz="2400">
                <a:latin typeface="Verdana" pitchFamily="34" charset="0"/>
              </a:rPr>
              <a:t> </a:t>
            </a:r>
          </a:p>
          <a:p>
            <a:pPr>
              <a:lnSpc>
                <a:spcPct val="80000"/>
              </a:lnSpc>
              <a:spcBef>
                <a:spcPct val="20000"/>
              </a:spcBef>
              <a:buClr>
                <a:schemeClr val="tx2"/>
              </a:buClr>
              <a:buSzPct val="150000"/>
              <a:buFont typeface="Wingdings" pitchFamily="2" charset="2"/>
              <a:buNone/>
            </a:pPr>
            <a:endParaRPr lang="it-IT" sz="2400">
              <a:latin typeface="Verdana" pitchFamily="34" charset="0"/>
            </a:endParaRPr>
          </a:p>
          <a:p>
            <a:pPr>
              <a:lnSpc>
                <a:spcPct val="80000"/>
              </a:lnSpc>
              <a:spcBef>
                <a:spcPct val="20000"/>
              </a:spcBef>
              <a:buClr>
                <a:schemeClr val="tx2"/>
              </a:buClr>
              <a:buSzPct val="150000"/>
              <a:buFont typeface="Wingdings" pitchFamily="2" charset="2"/>
              <a:buNone/>
            </a:pPr>
            <a:r>
              <a:rPr lang="it-IT" sz="2400">
                <a:latin typeface="Verdana" pitchFamily="34" charset="0"/>
              </a:rPr>
              <a:t>(inserita con il </a:t>
            </a:r>
            <a:r>
              <a:rPr lang="it-IT" sz="2400">
                <a:latin typeface="Verdana" pitchFamily="34" charset="0"/>
                <a:hlinkClick r:id="rId3" action="ppaction://hlinkfile"/>
              </a:rPr>
              <a:t>D.lgs 32/2008</a:t>
            </a:r>
            <a:r>
              <a:rPr lang="it-IT" sz="2400">
                <a:latin typeface="Verdana" pitchFamily="34" charset="0"/>
              </a:rPr>
              <a:t>, a modifica del D.lgs 30/2007)</a:t>
            </a:r>
          </a:p>
          <a:p>
            <a:pPr>
              <a:lnSpc>
                <a:spcPct val="80000"/>
              </a:lnSpc>
              <a:spcBef>
                <a:spcPct val="20000"/>
              </a:spcBef>
              <a:buClr>
                <a:schemeClr val="tx2"/>
              </a:buClr>
              <a:buSzPct val="150000"/>
              <a:buFont typeface="Wingdings" pitchFamily="2" charset="2"/>
              <a:buNone/>
            </a:pPr>
            <a:endParaRPr lang="it-IT" sz="2400" b="1" i="1">
              <a:latin typeface="Verdana" pitchFamily="34" charset="0"/>
            </a:endParaRPr>
          </a:p>
          <a:p>
            <a:pPr>
              <a:lnSpc>
                <a:spcPct val="80000"/>
              </a:lnSpc>
              <a:spcBef>
                <a:spcPct val="20000"/>
              </a:spcBef>
              <a:buClr>
                <a:schemeClr val="tx2"/>
              </a:buClr>
              <a:buSzPct val="150000"/>
              <a:buFont typeface="Wingdings" pitchFamily="2" charset="2"/>
              <a:buNone/>
            </a:pPr>
            <a:r>
              <a:rPr lang="it-IT" sz="2400" b="1" i="1">
                <a:latin typeface="Verdana" pitchFamily="34" charset="0"/>
              </a:rPr>
              <a:t>“</a:t>
            </a:r>
            <a:r>
              <a:rPr lang="it-IT" sz="2400" i="1">
                <a:latin typeface="Verdana" pitchFamily="34" charset="0"/>
              </a:rPr>
              <a:t>Il cittadino dell’UE o il suo familiare può presentarsi ad un ufficio di polizia per dichiarare la propria presenza nel territorio nazionale …..  Qualora non sia stata effettuata tale dichiarazione di presenza, si presume, salvo prova contraria che il soggiorno si sia protratto da oltre tre mesi”</a:t>
            </a:r>
          </a:p>
          <a:p>
            <a:pPr>
              <a:lnSpc>
                <a:spcPct val="80000"/>
              </a:lnSpc>
              <a:spcBef>
                <a:spcPct val="20000"/>
              </a:spcBef>
              <a:buClr>
                <a:schemeClr val="tx2"/>
              </a:buClr>
              <a:buSzPct val="150000"/>
              <a:buFont typeface="Wingdings" pitchFamily="2" charset="2"/>
              <a:buNone/>
            </a:pPr>
            <a:r>
              <a:rPr lang="it-IT" sz="2400">
                <a:latin typeface="Verdana" pitchFamily="34" charset="0"/>
              </a:rPr>
              <a:t> </a:t>
            </a:r>
          </a:p>
          <a:p>
            <a:pPr>
              <a:lnSpc>
                <a:spcPct val="80000"/>
              </a:lnSpc>
              <a:spcBef>
                <a:spcPct val="20000"/>
              </a:spcBef>
              <a:buClr>
                <a:schemeClr val="tx2"/>
              </a:buClr>
              <a:buSzPct val="150000"/>
              <a:buFont typeface="Wingdings" pitchFamily="2" charset="2"/>
              <a:buNone/>
            </a:pPr>
            <a:r>
              <a:rPr lang="it-IT" sz="2400">
                <a:latin typeface="Verdana" pitchFamily="34" charset="0"/>
              </a:rPr>
              <a:t>Non è prevista una misura di allontanamento, né sanzioni per chi presenti tardivamente la domanda di regolarizzazione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rmAutofit fontScale="90000"/>
          </a:bodyPr>
          <a:lstStyle/>
          <a:p>
            <a:pPr marL="54864" indent="0" fontAlgn="auto">
              <a:spcAft>
                <a:spcPts val="0"/>
              </a:spcAft>
              <a:defRPr/>
            </a:pPr>
            <a:r>
              <a:rPr lang="it-IT" dirty="0">
                <a:solidFill>
                  <a:schemeClr val="tx2">
                    <a:tint val="100000"/>
                    <a:shade val="90000"/>
                    <a:satMod val="250000"/>
                    <a:alpha val="100000"/>
                  </a:schemeClr>
                </a:solidFill>
              </a:rPr>
              <a:t>Comunitari: </a:t>
            </a:r>
            <a:br>
              <a:rPr lang="it-IT" dirty="0">
                <a:solidFill>
                  <a:schemeClr val="tx2">
                    <a:tint val="100000"/>
                    <a:shade val="90000"/>
                    <a:satMod val="250000"/>
                    <a:alpha val="100000"/>
                  </a:schemeClr>
                </a:solidFill>
              </a:rPr>
            </a:br>
            <a:r>
              <a:rPr lang="it-IT" dirty="0">
                <a:solidFill>
                  <a:schemeClr val="tx2">
                    <a:tint val="100000"/>
                    <a:shade val="90000"/>
                    <a:satMod val="250000"/>
                    <a:alpha val="100000"/>
                  </a:schemeClr>
                </a:solidFill>
              </a:rPr>
              <a:t>soggiornare in Italia oltre 3 mesi </a:t>
            </a:r>
          </a:p>
        </p:txBody>
      </p:sp>
      <p:sp>
        <p:nvSpPr>
          <p:cNvPr id="34818" name="CasellaDiTesto 3"/>
          <p:cNvSpPr txBox="1">
            <a:spLocks noChangeArrowheads="1"/>
          </p:cNvSpPr>
          <p:nvPr/>
        </p:nvSpPr>
        <p:spPr bwMode="auto">
          <a:xfrm>
            <a:off x="395288" y="1773238"/>
            <a:ext cx="8353425" cy="3692525"/>
          </a:xfrm>
          <a:prstGeom prst="rect">
            <a:avLst/>
          </a:prstGeom>
          <a:noFill/>
          <a:ln w="9525">
            <a:noFill/>
            <a:miter lim="800000"/>
            <a:headEnd/>
            <a:tailEnd/>
          </a:ln>
        </p:spPr>
        <p:txBody>
          <a:bodyPr>
            <a:spAutoFit/>
          </a:bodyPr>
          <a:lstStyle/>
          <a:p>
            <a:pPr>
              <a:lnSpc>
                <a:spcPct val="80000"/>
              </a:lnSpc>
              <a:spcBef>
                <a:spcPct val="20000"/>
              </a:spcBef>
              <a:buClr>
                <a:schemeClr val="tx2"/>
              </a:buClr>
              <a:buSzPct val="150000"/>
              <a:buFont typeface="Wingdings" pitchFamily="2" charset="2"/>
              <a:buNone/>
            </a:pPr>
            <a:r>
              <a:rPr lang="it-IT" sz="2000" b="1" i="1">
                <a:solidFill>
                  <a:schemeClr val="tx2"/>
                </a:solidFill>
                <a:latin typeface="Verdana" pitchFamily="34" charset="0"/>
              </a:rPr>
              <a:t>La dichiarazione di presenza</a:t>
            </a:r>
            <a:r>
              <a:rPr lang="it-IT" sz="2000">
                <a:latin typeface="Verdana" pitchFamily="34" charset="0"/>
              </a:rPr>
              <a:t> </a:t>
            </a:r>
          </a:p>
          <a:p>
            <a:pPr>
              <a:lnSpc>
                <a:spcPct val="80000"/>
              </a:lnSpc>
              <a:spcBef>
                <a:spcPct val="20000"/>
              </a:spcBef>
              <a:buClr>
                <a:schemeClr val="tx2"/>
              </a:buClr>
              <a:buSzPct val="150000"/>
              <a:buFont typeface="Wingdings" pitchFamily="2" charset="2"/>
              <a:buNone/>
            </a:pPr>
            <a:endParaRPr lang="it-IT" sz="2000">
              <a:latin typeface="Verdana" pitchFamily="34" charset="0"/>
            </a:endParaRPr>
          </a:p>
          <a:p>
            <a:pPr>
              <a:lnSpc>
                <a:spcPct val="80000"/>
              </a:lnSpc>
              <a:spcBef>
                <a:spcPct val="20000"/>
              </a:spcBef>
              <a:buClr>
                <a:schemeClr val="tx2"/>
              </a:buClr>
              <a:buSzPct val="150000"/>
              <a:buFont typeface="Wingdings" pitchFamily="2" charset="2"/>
              <a:buNone/>
            </a:pPr>
            <a:r>
              <a:rPr lang="it-IT" sz="2000">
                <a:latin typeface="Verdana" pitchFamily="34" charset="0"/>
              </a:rPr>
              <a:t>(inserita con il </a:t>
            </a:r>
            <a:r>
              <a:rPr lang="it-IT" sz="2000">
                <a:latin typeface="Verdana" pitchFamily="34" charset="0"/>
                <a:hlinkClick r:id="rId3" action="ppaction://hlinkfile"/>
              </a:rPr>
              <a:t>D.lgs 32/2008</a:t>
            </a:r>
            <a:r>
              <a:rPr lang="it-IT" sz="2000">
                <a:latin typeface="Verdana" pitchFamily="34" charset="0"/>
              </a:rPr>
              <a:t>, a modifica del D.lgs 30/2007)</a:t>
            </a:r>
          </a:p>
          <a:p>
            <a:pPr>
              <a:lnSpc>
                <a:spcPct val="80000"/>
              </a:lnSpc>
              <a:spcBef>
                <a:spcPct val="20000"/>
              </a:spcBef>
              <a:buClr>
                <a:schemeClr val="tx2"/>
              </a:buClr>
              <a:buSzPct val="150000"/>
              <a:buFont typeface="Wingdings" pitchFamily="2" charset="2"/>
              <a:buNone/>
            </a:pPr>
            <a:endParaRPr lang="it-IT" sz="2000" b="1" i="1">
              <a:latin typeface="Verdana" pitchFamily="34" charset="0"/>
            </a:endParaRPr>
          </a:p>
          <a:p>
            <a:pPr>
              <a:lnSpc>
                <a:spcPct val="80000"/>
              </a:lnSpc>
              <a:spcBef>
                <a:spcPct val="20000"/>
              </a:spcBef>
              <a:buClr>
                <a:schemeClr val="tx2"/>
              </a:buClr>
              <a:buSzPct val="150000"/>
              <a:buFont typeface="Wingdings" pitchFamily="2" charset="2"/>
              <a:buNone/>
            </a:pPr>
            <a:r>
              <a:rPr lang="it-IT" sz="2000" b="1" i="1">
                <a:latin typeface="Verdana" pitchFamily="34" charset="0"/>
              </a:rPr>
              <a:t>“</a:t>
            </a:r>
            <a:r>
              <a:rPr lang="it-IT" sz="2000" i="1">
                <a:latin typeface="Verdana" pitchFamily="34" charset="0"/>
              </a:rPr>
              <a:t>Il cittadino dell’UE o il suo familiare può presentarsi ad un ufficio di polizia per dichiarare la propria presenza nel territorio nazionale …..  Qualora non sia stata effettuata tale dichiarazione di presenza, si presume, salvo prova contraria che il soggiorno si sia protratto da oltre tre mesi”</a:t>
            </a:r>
          </a:p>
          <a:p>
            <a:pPr>
              <a:lnSpc>
                <a:spcPct val="80000"/>
              </a:lnSpc>
              <a:spcBef>
                <a:spcPct val="20000"/>
              </a:spcBef>
              <a:buClr>
                <a:schemeClr val="tx2"/>
              </a:buClr>
              <a:buSzPct val="150000"/>
              <a:buFont typeface="Wingdings" pitchFamily="2" charset="2"/>
              <a:buNone/>
            </a:pPr>
            <a:endParaRPr lang="it-IT" sz="2000" b="1" i="1">
              <a:latin typeface="Verdana" pitchFamily="34" charset="0"/>
            </a:endParaRPr>
          </a:p>
          <a:p>
            <a:pPr>
              <a:lnSpc>
                <a:spcPct val="80000"/>
              </a:lnSpc>
              <a:spcBef>
                <a:spcPct val="20000"/>
              </a:spcBef>
              <a:buClr>
                <a:schemeClr val="tx2"/>
              </a:buClr>
              <a:buSzPct val="150000"/>
              <a:buFont typeface="Wingdings" pitchFamily="2" charset="2"/>
              <a:buNone/>
            </a:pPr>
            <a:r>
              <a:rPr lang="it-IT" sz="2000">
                <a:latin typeface="Verdana" pitchFamily="34" charset="0"/>
              </a:rPr>
              <a:t> </a:t>
            </a:r>
          </a:p>
          <a:p>
            <a:pPr>
              <a:lnSpc>
                <a:spcPct val="80000"/>
              </a:lnSpc>
              <a:spcBef>
                <a:spcPct val="20000"/>
              </a:spcBef>
              <a:buClr>
                <a:schemeClr val="tx2"/>
              </a:buClr>
              <a:buSzPct val="150000"/>
              <a:buFont typeface="Wingdings" pitchFamily="2" charset="2"/>
              <a:buNone/>
            </a:pPr>
            <a:r>
              <a:rPr lang="it-IT" sz="2000">
                <a:latin typeface="Verdana" pitchFamily="34" charset="0"/>
              </a:rPr>
              <a:t>Non è prevista una misura di allontanamento, né sanzioni per chi presenti tardivamente la domanda di regolarizzazione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alassia">
  <a:themeElements>
    <a:clrScheme name="Personalizzato 10">
      <a:dk1>
        <a:sysClr val="windowText" lastClr="000000"/>
      </a:dk1>
      <a:lt1>
        <a:sysClr val="window" lastClr="FFFFFF"/>
      </a:lt1>
      <a:dk2>
        <a:srgbClr val="20C8F7"/>
      </a:dk2>
      <a:lt2>
        <a:srgbClr val="D8D8D8"/>
      </a:lt2>
      <a:accent1>
        <a:srgbClr val="0F6FC6"/>
      </a:accent1>
      <a:accent2>
        <a:srgbClr val="A5E9FB"/>
      </a:accent2>
      <a:accent3>
        <a:srgbClr val="5DF0F6"/>
      </a:accent3>
      <a:accent4>
        <a:srgbClr val="79DEFA"/>
      </a:accent4>
      <a:accent5>
        <a:srgbClr val="7CCA62"/>
      </a:accent5>
      <a:accent6>
        <a:srgbClr val="A5C249"/>
      </a:accent6>
      <a:hlink>
        <a:srgbClr val="E2D700"/>
      </a:hlink>
      <a:folHlink>
        <a:srgbClr val="85DFD0"/>
      </a:folHlink>
    </a:clrScheme>
    <a:fontScheme name="Galassia">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Galassia">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1922</TotalTime>
  <Words>2082</Words>
  <Application>Microsoft Office PowerPoint</Application>
  <PresentationFormat>Presentazione su schermo (4:3)</PresentationFormat>
  <Paragraphs>362</Paragraphs>
  <Slides>30</Slides>
  <Notes>28</Notes>
  <HiddenSlides>0</HiddenSlides>
  <MMClips>0</MMClips>
  <ScaleCrop>false</ScaleCrop>
  <HeadingPairs>
    <vt:vector size="6" baseType="variant">
      <vt:variant>
        <vt:lpstr>Caratteri utilizzati</vt:lpstr>
      </vt:variant>
      <vt:variant>
        <vt:i4>10</vt:i4>
      </vt:variant>
      <vt:variant>
        <vt:lpstr>Modello struttura</vt:lpstr>
      </vt:variant>
      <vt:variant>
        <vt:i4>12</vt:i4>
      </vt:variant>
      <vt:variant>
        <vt:lpstr>Titoli diapositive</vt:lpstr>
      </vt:variant>
      <vt:variant>
        <vt:i4>30</vt:i4>
      </vt:variant>
    </vt:vector>
  </HeadingPairs>
  <TitlesOfParts>
    <vt:vector size="52" baseType="lpstr">
      <vt:lpstr>Lucida Sans</vt:lpstr>
      <vt:lpstr>Arial</vt:lpstr>
      <vt:lpstr>Wingdings</vt:lpstr>
      <vt:lpstr>Rockwell</vt:lpstr>
      <vt:lpstr>Wingdings 2</vt:lpstr>
      <vt:lpstr>Constantia</vt:lpstr>
      <vt:lpstr>Geneva</vt:lpstr>
      <vt:lpstr>Tahoma</vt:lpstr>
      <vt:lpstr>Arial Unicode MS</vt:lpstr>
      <vt:lpstr>Verdana</vt:lpstr>
      <vt:lpstr>Galassia</vt:lpstr>
      <vt:lpstr>Galassia</vt:lpstr>
      <vt:lpstr>Galassia</vt:lpstr>
      <vt:lpstr>Galassia</vt:lpstr>
      <vt:lpstr>Galassia</vt:lpstr>
      <vt:lpstr>Galassia</vt:lpstr>
      <vt:lpstr>Galassia</vt:lpstr>
      <vt:lpstr>Galassia</vt:lpstr>
      <vt:lpstr>Galassia</vt:lpstr>
      <vt:lpstr>Galassia</vt:lpstr>
      <vt:lpstr>Galassia</vt:lpstr>
      <vt:lpstr>Galassia</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vector>
  </TitlesOfParts>
  <Company>INCA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INCA senza frontiere per gli immigrati</dc:title>
  <dc:creator>danielam</dc:creator>
  <cp:lastModifiedBy>d</cp:lastModifiedBy>
  <cp:revision>63</cp:revision>
  <dcterms:created xsi:type="dcterms:W3CDTF">2008-09-10T12:52:38Z</dcterms:created>
  <dcterms:modified xsi:type="dcterms:W3CDTF">2013-04-12T18:07:28Z</dcterms:modified>
</cp:coreProperties>
</file>